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69" r:id="rId3"/>
    <p:sldId id="263" r:id="rId4"/>
    <p:sldId id="4817" r:id="rId5"/>
    <p:sldId id="4851" r:id="rId6"/>
    <p:sldId id="2678" r:id="rId7"/>
    <p:sldId id="4834" r:id="rId8"/>
    <p:sldId id="4837" r:id="rId9"/>
    <p:sldId id="4819" r:id="rId10"/>
    <p:sldId id="4842" r:id="rId11"/>
    <p:sldId id="4841" r:id="rId12"/>
    <p:sldId id="4818" r:id="rId13"/>
    <p:sldId id="4827" r:id="rId14"/>
    <p:sldId id="4853" r:id="rId15"/>
    <p:sldId id="4854" r:id="rId16"/>
    <p:sldId id="4856" r:id="rId17"/>
    <p:sldId id="4845" r:id="rId18"/>
    <p:sldId id="4847" r:id="rId19"/>
    <p:sldId id="26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840" userDrawn="1">
          <p15:clr>
            <a:srgbClr val="A4A3A4"/>
          </p15:clr>
        </p15:guide>
        <p15:guide id="7"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0000"/>
    <a:srgbClr val="F4F3F6"/>
    <a:srgbClr val="FF270E"/>
    <a:srgbClr val="7F7F7F"/>
    <a:srgbClr val="FE3940"/>
    <a:srgbClr val="FA383F"/>
    <a:srgbClr val="FF393F"/>
    <a:srgbClr val="F724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13" autoAdjust="0"/>
    <p:restoredTop sz="94079" autoAdjust="0"/>
  </p:normalViewPr>
  <p:slideViewPr>
    <p:cSldViewPr snapToGrid="0" showGuides="1">
      <p:cViewPr varScale="1">
        <p:scale>
          <a:sx n="62" d="100"/>
          <a:sy n="62" d="100"/>
        </p:scale>
        <p:origin x="1132" y="40"/>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2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21AAFF-B626-4522-AB54-9F7BFA5204EE}" type="datetimeFigureOut">
              <a:rPr lang="zh-CN" altLang="en-US" smtClean="0"/>
              <a:t>2024/4/10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D55549-5032-4372-8F77-FACFD6E603BE}" type="slidenum">
              <a:rPr lang="zh-CN" altLang="en-US" smtClean="0"/>
              <a:t>‹#›</a:t>
            </a:fld>
            <a:endParaRPr lang="zh-CN" altLang="en-US"/>
          </a:p>
        </p:txBody>
      </p:sp>
    </p:spTree>
    <p:extLst>
      <p:ext uri="{BB962C8B-B14F-4D97-AF65-F5344CB8AC3E}">
        <p14:creationId xmlns:p14="http://schemas.microsoft.com/office/powerpoint/2010/main" val="320803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AB562-2BA5-41F4-81EA-06BDDC2C45F2}" type="datetimeFigureOut">
              <a:rPr lang="zh-CN" altLang="en-US" smtClean="0"/>
              <a:t>2024/4/10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AEB0A-D918-4A6F-8F21-1206BDDB1AFD}" type="slidenum">
              <a:rPr lang="zh-CN" altLang="en-US" smtClean="0"/>
              <a:t>‹#›</a:t>
            </a:fld>
            <a:endParaRPr lang="zh-CN" altLang="en-US"/>
          </a:p>
        </p:txBody>
      </p:sp>
    </p:spTree>
    <p:extLst>
      <p:ext uri="{BB962C8B-B14F-4D97-AF65-F5344CB8AC3E}">
        <p14:creationId xmlns:p14="http://schemas.microsoft.com/office/powerpoint/2010/main" val="21572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67AEB0A-D918-4A6F-8F21-1206BDDB1AFD}" type="slidenum">
              <a:rPr lang="zh-CN" altLang="en-US" smtClean="0"/>
              <a:t>19</a:t>
            </a:fld>
            <a:endParaRPr lang="zh-CN" altLang="en-US"/>
          </a:p>
        </p:txBody>
      </p:sp>
    </p:spTree>
    <p:extLst>
      <p:ext uri="{BB962C8B-B14F-4D97-AF65-F5344CB8AC3E}">
        <p14:creationId xmlns:p14="http://schemas.microsoft.com/office/powerpoint/2010/main" val="1132431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008"/>
          <a:stretch/>
        </p:blipFill>
        <p:spPr>
          <a:xfrm>
            <a:off x="8547653" y="2992533"/>
            <a:ext cx="3644348" cy="3757377"/>
          </a:xfrm>
          <a:prstGeom prst="rect">
            <a:avLst/>
          </a:prstGeom>
        </p:spPr>
      </p:pic>
      <p:sp>
        <p:nvSpPr>
          <p:cNvPr id="9" name="矩形 8">
            <a:extLst>
              <a:ext uri="{FF2B5EF4-FFF2-40B4-BE49-F238E27FC236}">
                <a16:creationId xmlns:a16="http://schemas.microsoft.com/office/drawing/2014/main" id="{5FE6BBDD-371D-4C57-88DB-231527F1FA23}"/>
              </a:ext>
            </a:extLst>
          </p:cNvPr>
          <p:cNvSpPr/>
          <p:nvPr userDrawn="1"/>
        </p:nvSpPr>
        <p:spPr bwMode="auto">
          <a:xfrm>
            <a:off x="0" y="6524625"/>
            <a:ext cx="12204000" cy="334774"/>
          </a:xfrm>
          <a:prstGeom prst="rect">
            <a:avLst/>
          </a:prstGeom>
          <a:solidFill>
            <a:srgbClr val="D11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dirty="0">
              <a:ln>
                <a:noFill/>
              </a:ln>
              <a:solidFill>
                <a:srgbClr val="FF0000"/>
              </a:solidFill>
              <a:effectLst/>
              <a:latin typeface="Arial" charset="0"/>
              <a:ea typeface="宋体" pitchFamily="2" charset="-122"/>
            </a:endParaRP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8476" y="1258069"/>
            <a:ext cx="3649454" cy="987590"/>
          </a:xfrm>
          <a:prstGeom prst="rect">
            <a:avLst/>
          </a:prstGeom>
        </p:spPr>
      </p:pic>
      <p:sp>
        <p:nvSpPr>
          <p:cNvPr id="12" name="标题 2"/>
          <p:cNvSpPr>
            <a:spLocks noGrp="1"/>
          </p:cNvSpPr>
          <p:nvPr>
            <p:ph type="title" hasCustomPrompt="1"/>
          </p:nvPr>
        </p:nvSpPr>
        <p:spPr>
          <a:xfrm>
            <a:off x="0" y="3186147"/>
            <a:ext cx="12192000" cy="568730"/>
          </a:xfrm>
          <a:prstGeom prst="rect">
            <a:avLst/>
          </a:prstGeom>
        </p:spPr>
        <p:txBody>
          <a:bodyPr/>
          <a:lstStyle>
            <a:lvl1pPr algn="ctr">
              <a:defRPr sz="2400" b="1">
                <a:solidFill>
                  <a:schemeClr val="tx1"/>
                </a:solidFill>
              </a:defRPr>
            </a:lvl1pPr>
          </a:lstStyle>
          <a:p>
            <a:r>
              <a:rPr lang="en-US" altLang="zh-CN" sz="3600" dirty="0">
                <a:latin typeface="Tahoma" charset="0"/>
                <a:ea typeface="Tahoma" charset="0"/>
                <a:cs typeface="Tahoma" charset="0"/>
              </a:rPr>
              <a:t>Click to edit Master title</a:t>
            </a:r>
          </a:p>
        </p:txBody>
      </p:sp>
    </p:spTree>
    <p:extLst>
      <p:ext uri="{BB962C8B-B14F-4D97-AF65-F5344CB8AC3E}">
        <p14:creationId xmlns:p14="http://schemas.microsoft.com/office/powerpoint/2010/main" val="3082817337"/>
      </p:ext>
    </p:extLst>
  </p:cSld>
  <p:clrMapOvr>
    <a:masterClrMapping/>
  </p:clrMapOvr>
  <p:extLst>
    <p:ext uri="{DCECCB84-F9BA-43D5-87BE-67443E8EF086}">
      <p15:sldGuideLst xmlns:p15="http://schemas.microsoft.com/office/powerpoint/2012/main">
        <p15:guide id="1" pos="152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ïś1îdè">
            <a:extLst>
              <a:ext uri="{FF2B5EF4-FFF2-40B4-BE49-F238E27FC236}">
                <a16:creationId xmlns:a16="http://schemas.microsoft.com/office/drawing/2014/main" id="{518423F5-8F6A-1D3F-7B63-2C47BEF0FD4A}"/>
              </a:ext>
            </a:extLst>
          </p:cNvPr>
          <p:cNvSpPr/>
          <p:nvPr userDrawn="1"/>
        </p:nvSpPr>
        <p:spPr>
          <a:xfrm>
            <a:off x="0" y="0"/>
            <a:ext cx="12192000" cy="6858000"/>
          </a:xfrm>
          <a:prstGeom prst="rect">
            <a:avLst/>
          </a:prstGeom>
          <a:solidFill>
            <a:srgbClr val="D1D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5" name="iSḷiḓê">
            <a:extLst>
              <a:ext uri="{FF2B5EF4-FFF2-40B4-BE49-F238E27FC236}">
                <a16:creationId xmlns:a16="http://schemas.microsoft.com/office/drawing/2014/main" id="{128E7037-68F7-AD95-D3C7-A7992A0AFED3}"/>
              </a:ext>
            </a:extLst>
          </p:cNvPr>
          <p:cNvSpPr/>
          <p:nvPr userDrawn="1"/>
        </p:nvSpPr>
        <p:spPr>
          <a:xfrm>
            <a:off x="1465263" y="1001713"/>
            <a:ext cx="4852988" cy="485457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6" name="ïŝļïde">
            <a:extLst>
              <a:ext uri="{FF2B5EF4-FFF2-40B4-BE49-F238E27FC236}">
                <a16:creationId xmlns:a16="http://schemas.microsoft.com/office/drawing/2014/main" id="{31A2F038-FB4D-21FD-7386-9072303C3E8F}"/>
              </a:ext>
            </a:extLst>
          </p:cNvPr>
          <p:cNvSpPr/>
          <p:nvPr userDrawn="1"/>
        </p:nvSpPr>
        <p:spPr>
          <a:xfrm>
            <a:off x="623888" y="160338"/>
            <a:ext cx="6537325" cy="653732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nvGrpSpPr>
          <p:cNvPr id="7" name="组合 7">
            <a:extLst>
              <a:ext uri="{FF2B5EF4-FFF2-40B4-BE49-F238E27FC236}">
                <a16:creationId xmlns:a16="http://schemas.microsoft.com/office/drawing/2014/main" id="{519B175C-96D3-5CC6-3977-5B3966533DF1}"/>
              </a:ext>
            </a:extLst>
          </p:cNvPr>
          <p:cNvGrpSpPr>
            <a:grpSpLocks/>
          </p:cNvGrpSpPr>
          <p:nvPr userDrawn="1"/>
        </p:nvGrpSpPr>
        <p:grpSpPr bwMode="auto">
          <a:xfrm>
            <a:off x="2335213" y="1871663"/>
            <a:ext cx="3114675" cy="3114675"/>
            <a:chOff x="7359829" y="253971"/>
            <a:chExt cx="3686628" cy="3686628"/>
          </a:xfrm>
        </p:grpSpPr>
        <p:sp>
          <p:nvSpPr>
            <p:cNvPr id="8" name="îşlîḋe">
              <a:extLst>
                <a:ext uri="{FF2B5EF4-FFF2-40B4-BE49-F238E27FC236}">
                  <a16:creationId xmlns:a16="http://schemas.microsoft.com/office/drawing/2014/main" id="{165D6942-9376-B1B7-2DAF-5A7CB26A9FE4}"/>
                </a:ext>
              </a:extLst>
            </p:cNvPr>
            <p:cNvSpPr/>
            <p:nvPr userDrawn="1"/>
          </p:nvSpPr>
          <p:spPr>
            <a:xfrm rot="7074535">
              <a:off x="7359829" y="253971"/>
              <a:ext cx="3686628" cy="3686628"/>
            </a:xfrm>
            <a:prstGeom prst="ellipse">
              <a:avLst/>
            </a:prstGeom>
            <a:gradFill flip="none" rotWithShape="1">
              <a:gsLst>
                <a:gs pos="71000">
                  <a:schemeClr val="accent1"/>
                </a:gs>
                <a:gs pos="0">
                  <a:schemeClr val="accent2">
                    <a:lumMod val="40000"/>
                    <a:lumOff val="60000"/>
                  </a:schemeClr>
                </a:gs>
              </a:gsLst>
              <a:path path="circle">
                <a:fillToRect l="50000" t="130000" r="50000" b="-30000"/>
              </a:path>
              <a:tileRect/>
            </a:gradFill>
            <a:ln>
              <a:noFill/>
            </a:ln>
            <a:effectLst>
              <a:outerShdw blurRad="457200" dist="508000" dir="3720000" algn="ctr" rotWithShape="0">
                <a:schemeClr val="accent1">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9" name="iṥḷídè">
              <a:extLst>
                <a:ext uri="{FF2B5EF4-FFF2-40B4-BE49-F238E27FC236}">
                  <a16:creationId xmlns:a16="http://schemas.microsoft.com/office/drawing/2014/main" id="{0F4CB0B2-8EDF-06A3-F225-7B38C10F9703}"/>
                </a:ext>
              </a:extLst>
            </p:cNvPr>
            <p:cNvSpPr/>
            <p:nvPr userDrawn="1"/>
          </p:nvSpPr>
          <p:spPr>
            <a:xfrm rot="7074535">
              <a:off x="7359829" y="253971"/>
              <a:ext cx="3686628" cy="3686628"/>
            </a:xfrm>
            <a:prstGeom prst="ellipse">
              <a:avLst/>
            </a:prstGeom>
            <a:gradFill flip="none" rotWithShape="1">
              <a:gsLst>
                <a:gs pos="87000">
                  <a:schemeClr val="accent3">
                    <a:lumMod val="20000"/>
                    <a:lumOff val="80000"/>
                  </a:schemeClr>
                </a:gs>
                <a:gs pos="66000">
                  <a:schemeClr val="accent1">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grpSp>
        <p:nvGrpSpPr>
          <p:cNvPr id="10" name="组合 10">
            <a:extLst>
              <a:ext uri="{FF2B5EF4-FFF2-40B4-BE49-F238E27FC236}">
                <a16:creationId xmlns:a16="http://schemas.microsoft.com/office/drawing/2014/main" id="{6E0BF9FF-F371-62C4-2B29-96E9B0A85647}"/>
              </a:ext>
            </a:extLst>
          </p:cNvPr>
          <p:cNvGrpSpPr>
            <a:grpSpLocks/>
          </p:cNvGrpSpPr>
          <p:nvPr userDrawn="1"/>
        </p:nvGrpSpPr>
        <p:grpSpPr bwMode="auto">
          <a:xfrm>
            <a:off x="10726738" y="636588"/>
            <a:ext cx="687388" cy="687388"/>
            <a:chOff x="45233" y="3085315"/>
            <a:chExt cx="687370" cy="687370"/>
          </a:xfrm>
        </p:grpSpPr>
        <p:sp>
          <p:nvSpPr>
            <p:cNvPr id="11" name="iṩľiḋê">
              <a:extLst>
                <a:ext uri="{FF2B5EF4-FFF2-40B4-BE49-F238E27FC236}">
                  <a16:creationId xmlns:a16="http://schemas.microsoft.com/office/drawing/2014/main" id="{6B5D7299-DE06-86D0-029D-D2C5206670A9}"/>
                </a:ext>
              </a:extLst>
            </p:cNvPr>
            <p:cNvSpPr/>
            <p:nvPr userDrawn="1"/>
          </p:nvSpPr>
          <p:spPr>
            <a:xfrm rot="6670566">
              <a:off x="45233" y="3085315"/>
              <a:ext cx="687370" cy="687370"/>
            </a:xfrm>
            <a:prstGeom prst="ellipse">
              <a:avLst/>
            </a:prstGeom>
            <a:gradFill flip="none" rotWithShape="1">
              <a:gsLst>
                <a:gs pos="71000">
                  <a:schemeClr val="accent5"/>
                </a:gs>
                <a:gs pos="0">
                  <a:schemeClr val="accent2">
                    <a:lumMod val="20000"/>
                    <a:lumOff val="80000"/>
                  </a:schemeClr>
                </a:gs>
              </a:gsLst>
              <a:path path="circle">
                <a:fillToRect l="50000" t="130000" r="50000" b="-30000"/>
              </a:path>
              <a:tileRect/>
            </a:gradFill>
            <a:ln>
              <a:noFill/>
            </a:ln>
            <a:effectLst>
              <a:outerShdw blurRad="457200" dist="114300" dir="3720000" algn="ctr" rotWithShape="0">
                <a:schemeClr val="accent5">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2" name="iŝļîďé">
              <a:extLst>
                <a:ext uri="{FF2B5EF4-FFF2-40B4-BE49-F238E27FC236}">
                  <a16:creationId xmlns:a16="http://schemas.microsoft.com/office/drawing/2014/main" id="{EBE61A96-C5ED-0F81-EE76-B6ECBBB3139D}"/>
                </a:ext>
              </a:extLst>
            </p:cNvPr>
            <p:cNvSpPr/>
            <p:nvPr userDrawn="1"/>
          </p:nvSpPr>
          <p:spPr>
            <a:xfrm rot="6670566">
              <a:off x="45233" y="3085315"/>
              <a:ext cx="687370" cy="687370"/>
            </a:xfrm>
            <a:prstGeom prst="ellipse">
              <a:avLst/>
            </a:prstGeom>
            <a:gradFill flip="none" rotWithShape="1">
              <a:gsLst>
                <a:gs pos="87000">
                  <a:schemeClr val="bg1">
                    <a:alpha val="79000"/>
                  </a:schemeClr>
                </a:gs>
                <a:gs pos="66000">
                  <a:schemeClr val="accent5">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sp>
        <p:nvSpPr>
          <p:cNvPr id="13" name="íṣḷîdé">
            <a:extLst>
              <a:ext uri="{FF2B5EF4-FFF2-40B4-BE49-F238E27FC236}">
                <a16:creationId xmlns:a16="http://schemas.microsoft.com/office/drawing/2014/main" id="{701A61FD-C6B1-B0F0-772F-56C17EE5AAB5}"/>
              </a:ext>
            </a:extLst>
          </p:cNvPr>
          <p:cNvSpPr/>
          <p:nvPr userDrawn="1"/>
        </p:nvSpPr>
        <p:spPr>
          <a:xfrm rot="6670566">
            <a:off x="1985880" y="1480149"/>
            <a:ext cx="379439" cy="379439"/>
          </a:xfrm>
          <a:prstGeom prst="ellipse">
            <a:avLst/>
          </a:prstGeom>
          <a:gradFill flip="none" rotWithShape="1">
            <a:gsLst>
              <a:gs pos="71000">
                <a:schemeClr val="accent2"/>
              </a:gs>
              <a:gs pos="0">
                <a:schemeClr val="accent1">
                  <a:lumMod val="20000"/>
                  <a:lumOff val="80000"/>
                </a:schemeClr>
              </a:gs>
            </a:gsLst>
            <a:path path="circle">
              <a:fillToRect l="50000" t="130000" r="50000" b="-30000"/>
            </a:path>
            <a:tileRect/>
          </a:gradFill>
          <a:ln>
            <a:noFill/>
          </a:ln>
          <a:effectLst>
            <a:outerShdw blurRad="457200" dist="114300" dir="3720000" algn="ctr" rotWithShape="0">
              <a:schemeClr val="accent2">
                <a:lumMod val="75000"/>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4" name="íṥlîďê">
            <a:extLst>
              <a:ext uri="{FF2B5EF4-FFF2-40B4-BE49-F238E27FC236}">
                <a16:creationId xmlns:a16="http://schemas.microsoft.com/office/drawing/2014/main" id="{9601BD62-323B-BBB7-7594-837B678DE334}"/>
              </a:ext>
            </a:extLst>
          </p:cNvPr>
          <p:cNvSpPr/>
          <p:nvPr userDrawn="1"/>
        </p:nvSpPr>
        <p:spPr>
          <a:xfrm rot="6670566">
            <a:off x="6163082" y="5356394"/>
            <a:ext cx="275881" cy="275881"/>
          </a:xfrm>
          <a:prstGeom prst="ellipse">
            <a:avLst/>
          </a:prstGeom>
          <a:gradFill flip="none" rotWithShape="1">
            <a:gsLst>
              <a:gs pos="71000">
                <a:schemeClr val="accent3"/>
              </a:gs>
              <a:gs pos="0">
                <a:schemeClr val="accent3">
                  <a:lumMod val="20000"/>
                  <a:lumOff val="80000"/>
                </a:schemeClr>
              </a:gs>
            </a:gsLst>
            <a:path path="circle">
              <a:fillToRect l="50000" t="130000" r="50000" b="-30000"/>
            </a:path>
            <a:tileRect/>
          </a:gradFill>
          <a:ln>
            <a:noFill/>
          </a:ln>
          <a:effectLst>
            <a:outerShdw blurRad="457200" dist="114300" dir="3720000" algn="ctr" rotWithShape="0">
              <a:schemeClr val="accent3">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5" name="î$1ïḋé">
            <a:extLst>
              <a:ext uri="{FF2B5EF4-FFF2-40B4-BE49-F238E27FC236}">
                <a16:creationId xmlns:a16="http://schemas.microsoft.com/office/drawing/2014/main" id="{83CA25C2-9898-BEF0-BDFF-40744FCD72BB}"/>
              </a:ext>
            </a:extLst>
          </p:cNvPr>
          <p:cNvSpPr/>
          <p:nvPr userDrawn="1"/>
        </p:nvSpPr>
        <p:spPr>
          <a:xfrm>
            <a:off x="4941704" y="2712244"/>
            <a:ext cx="414522" cy="1354931"/>
          </a:xfrm>
          <a:custGeom>
            <a:avLst/>
            <a:gdLst>
              <a:gd name="connsiteX0" fmla="*/ 249422 w 497917"/>
              <a:gd name="connsiteY0" fmla="*/ 35366 h 1717242"/>
              <a:gd name="connsiteX1" fmla="*/ 492310 w 497917"/>
              <a:gd name="connsiteY1" fmla="*/ 694972 h 1717242"/>
              <a:gd name="connsiteX2" fmla="*/ 404203 w 497917"/>
              <a:gd name="connsiteY2" fmla="*/ 1447447 h 1717242"/>
              <a:gd name="connsiteX3" fmla="*/ 223228 w 497917"/>
              <a:gd name="connsiteY3" fmla="*/ 1714147 h 1717242"/>
              <a:gd name="connsiteX4" fmla="*/ 82735 w 497917"/>
              <a:gd name="connsiteY4" fmla="*/ 1568891 h 1717242"/>
              <a:gd name="connsiteX5" fmla="*/ 4153 w 497917"/>
              <a:gd name="connsiteY5" fmla="*/ 1216466 h 1717242"/>
              <a:gd name="connsiteX6" fmla="*/ 13678 w 497917"/>
              <a:gd name="connsiteY6" fmla="*/ 937860 h 1717242"/>
              <a:gd name="connsiteX7" fmla="*/ 37491 w 497917"/>
              <a:gd name="connsiteY7" fmla="*/ 544953 h 1717242"/>
              <a:gd name="connsiteX8" fmla="*/ 58922 w 497917"/>
              <a:gd name="connsiteY8" fmla="*/ 349691 h 1717242"/>
              <a:gd name="connsiteX9" fmla="*/ 101785 w 497917"/>
              <a:gd name="connsiteY9" fmla="*/ 116328 h 1717242"/>
              <a:gd name="connsiteX10" fmla="*/ 249422 w 497917"/>
              <a:gd name="connsiteY10" fmla="*/ 35366 h 17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917" h="1717242">
                <a:moveTo>
                  <a:pt x="249422" y="35366"/>
                </a:moveTo>
                <a:cubicBezTo>
                  <a:pt x="314510" y="131807"/>
                  <a:pt x="466513" y="459625"/>
                  <a:pt x="492310" y="694972"/>
                </a:cubicBezTo>
                <a:cubicBezTo>
                  <a:pt x="518107" y="930319"/>
                  <a:pt x="449050" y="1277585"/>
                  <a:pt x="404203" y="1447447"/>
                </a:cubicBezTo>
                <a:cubicBezTo>
                  <a:pt x="359356" y="1617309"/>
                  <a:pt x="276806" y="1693906"/>
                  <a:pt x="223228" y="1714147"/>
                </a:cubicBezTo>
                <a:cubicBezTo>
                  <a:pt x="169650" y="1734388"/>
                  <a:pt x="119247" y="1651838"/>
                  <a:pt x="82735" y="1568891"/>
                </a:cubicBezTo>
                <a:cubicBezTo>
                  <a:pt x="46223" y="1485944"/>
                  <a:pt x="15662" y="1321638"/>
                  <a:pt x="4153" y="1216466"/>
                </a:cubicBezTo>
                <a:cubicBezTo>
                  <a:pt x="-7357" y="1111294"/>
                  <a:pt x="8122" y="1049779"/>
                  <a:pt x="13678" y="937860"/>
                </a:cubicBezTo>
                <a:cubicBezTo>
                  <a:pt x="19234" y="825941"/>
                  <a:pt x="29950" y="642981"/>
                  <a:pt x="37491" y="544953"/>
                </a:cubicBezTo>
                <a:cubicBezTo>
                  <a:pt x="45032" y="446925"/>
                  <a:pt x="48206" y="421129"/>
                  <a:pt x="58922" y="349691"/>
                </a:cubicBezTo>
                <a:cubicBezTo>
                  <a:pt x="69638" y="278254"/>
                  <a:pt x="71622" y="167922"/>
                  <a:pt x="101785" y="116328"/>
                </a:cubicBezTo>
                <a:cubicBezTo>
                  <a:pt x="131948" y="64734"/>
                  <a:pt x="184334" y="-61075"/>
                  <a:pt x="249422" y="35366"/>
                </a:cubicBezTo>
                <a:close/>
              </a:path>
            </a:pathLst>
          </a:custGeom>
          <a:solidFill>
            <a:schemeClr val="accent1"/>
          </a:solidFill>
          <a:ln>
            <a:noFill/>
          </a:ln>
          <a:effectLst>
            <a:glow rad="228600">
              <a:schemeClr val="accent1"/>
            </a:glow>
            <a:outerShdw blurRad="457200" dist="254000" dir="3720000" algn="ctr" rotWithShape="0">
              <a:schemeClr val="accent1"/>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6" name="îṧḻîdè">
            <a:extLst>
              <a:ext uri="{FF2B5EF4-FFF2-40B4-BE49-F238E27FC236}">
                <a16:creationId xmlns:a16="http://schemas.microsoft.com/office/drawing/2014/main" id="{C6BB5034-D41D-5990-ADF9-56B3E0FADBBF}"/>
              </a:ext>
            </a:extLst>
          </p:cNvPr>
          <p:cNvSpPr/>
          <p:nvPr userDrawn="1"/>
        </p:nvSpPr>
        <p:spPr>
          <a:xfrm>
            <a:off x="4881970" y="2583790"/>
            <a:ext cx="5759047" cy="1690420"/>
          </a:xfrm>
          <a:prstGeom prst="roundRect">
            <a:avLst>
              <a:gd name="adj" fmla="val 6149"/>
            </a:avLst>
          </a:prstGeom>
          <a:gradFill flip="none" rotWithShape="1">
            <a:gsLst>
              <a:gs pos="54000">
                <a:schemeClr val="bg1">
                  <a:alpha val="0"/>
                </a:schemeClr>
              </a:gs>
              <a:gs pos="75000">
                <a:schemeClr val="accent1">
                  <a:alpha val="23000"/>
                </a:schemeClr>
              </a:gs>
              <a:gs pos="100000">
                <a:schemeClr val="bg1"/>
              </a:gs>
              <a:gs pos="85000">
                <a:schemeClr val="accent2">
                  <a:alpha val="38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7" name="íṧļïḓè">
            <a:extLst>
              <a:ext uri="{FF2B5EF4-FFF2-40B4-BE49-F238E27FC236}">
                <a16:creationId xmlns:a16="http://schemas.microsoft.com/office/drawing/2014/main" id="{C76F011B-49D5-E557-A081-0B0AC5D26CFA}"/>
              </a:ext>
            </a:extLst>
          </p:cNvPr>
          <p:cNvSpPr/>
          <p:nvPr userDrawn="1"/>
        </p:nvSpPr>
        <p:spPr>
          <a:xfrm flipH="1">
            <a:off x="4881970" y="2583790"/>
            <a:ext cx="5759047" cy="1690420"/>
          </a:xfrm>
          <a:prstGeom prst="roundRect">
            <a:avLst>
              <a:gd name="adj" fmla="val 8215"/>
            </a:avLst>
          </a:prstGeom>
          <a:gradFill>
            <a:gsLst>
              <a:gs pos="0">
                <a:schemeClr val="bg1">
                  <a:alpha val="38000"/>
                </a:schemeClr>
              </a:gs>
              <a:gs pos="100000">
                <a:schemeClr val="bg1">
                  <a:alpha val="31000"/>
                </a:schemeClr>
              </a:gs>
            </a:gsLst>
            <a:lin ang="18600000" scaled="0"/>
          </a:gradFill>
          <a:ln>
            <a:gradFill>
              <a:gsLst>
                <a:gs pos="0">
                  <a:schemeClr val="accent1"/>
                </a:gs>
                <a:gs pos="100000">
                  <a:schemeClr val="bg1"/>
                </a:gs>
              </a:gsLst>
              <a:lin ang="16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28" name="文本占位符 27"/>
          <p:cNvSpPr>
            <a:spLocks noGrp="1"/>
          </p:cNvSpPr>
          <p:nvPr>
            <p:ph type="body" sz="quarter" idx="10"/>
          </p:nvPr>
        </p:nvSpPr>
        <p:spPr>
          <a:xfrm>
            <a:off x="-33232179" y="-502919"/>
            <a:ext cx="74249280" cy="7863840"/>
          </a:xfrm>
        </p:spPr>
        <p:txBody>
          <a:bodyPr wrap="none" anchor="ctr">
            <a:spAutoFit/>
          </a:bodyPr>
          <a:lstStyle>
            <a:lvl1pPr marL="0" indent="0" algn="ctr">
              <a:lnSpc>
                <a:spcPct val="100000"/>
              </a:lnSpc>
              <a:buNone/>
              <a:defRPr sz="8000" b="1">
                <a:solidFill>
                  <a:schemeClr val="bg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zh-CN" altLang="en-US"/>
              <a:t>单击此处编辑母版文本样式</a:t>
            </a:r>
          </a:p>
        </p:txBody>
      </p:sp>
      <p:sp>
        <p:nvSpPr>
          <p:cNvPr id="2" name="标题 1"/>
          <p:cNvSpPr>
            <a:spLocks noGrp="1"/>
          </p:cNvSpPr>
          <p:nvPr>
            <p:ph type="title"/>
          </p:nvPr>
        </p:nvSpPr>
        <p:spPr>
          <a:xfrm>
            <a:off x="5682734" y="3073155"/>
            <a:ext cx="4573775" cy="3182112"/>
          </a:xfrm>
        </p:spPr>
        <p:txBody>
          <a:bodyPr>
            <a:spAutoFit/>
          </a:bodyPr>
          <a:lstStyle>
            <a:lvl1pPr algn="r">
              <a:defRPr sz="3200">
                <a:solidFill>
                  <a:schemeClr val="accent1"/>
                </a:solidFill>
              </a:defRPr>
            </a:lvl1pPr>
          </a:lstStyle>
          <a:p>
            <a:endParaRPr lang="zh-CN" altLang="en-US" dirty="0"/>
          </a:p>
        </p:txBody>
      </p:sp>
      <p:sp>
        <p:nvSpPr>
          <p:cNvPr id="3" name="文本占位符 2"/>
          <p:cNvSpPr>
            <a:spLocks noGrp="1"/>
          </p:cNvSpPr>
          <p:nvPr>
            <p:ph type="body" idx="1"/>
          </p:nvPr>
        </p:nvSpPr>
        <p:spPr>
          <a:xfrm>
            <a:off x="5682734" y="3589504"/>
            <a:ext cx="4573775" cy="1724028"/>
          </a:xfrm>
        </p:spPr>
        <p:txBody>
          <a:bodyPr>
            <a:spAutoFit/>
          </a:bodyPr>
          <a:lstStyle>
            <a:lvl1pPr marL="0" indent="0" algn="r">
              <a:lnSpc>
                <a:spcPct val="120000"/>
              </a:lnSpc>
              <a:spcBef>
                <a:spcPts val="100"/>
              </a:spcBef>
              <a:buNone/>
              <a:defRPr sz="1200">
                <a:solidFill>
                  <a:schemeClr val="tx1">
                    <a:alpha val="8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endParaRPr lang="en-US" altLang="zh-CN" dirty="0"/>
          </a:p>
        </p:txBody>
      </p:sp>
    </p:spTree>
    <p:extLst>
      <p:ext uri="{BB962C8B-B14F-4D97-AF65-F5344CB8AC3E}">
        <p14:creationId xmlns:p14="http://schemas.microsoft.com/office/powerpoint/2010/main" val="196653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id="{57778ABC-EE32-18B0-4D7D-9D1620F86656}"/>
              </a:ext>
            </a:extLst>
          </p:cNvPr>
          <p:cNvSpPr>
            <a:spLocks noGrp="1" noChangeArrowheads="1"/>
          </p:cNvSpPr>
          <p:nvPr>
            <p:ph type="dt" sz="half" idx="10"/>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2250"/>
              </a:spcBef>
              <a:defRPr/>
            </a:lvl1pPr>
          </a:lstStyle>
          <a:p>
            <a:pPr>
              <a:defRPr/>
            </a:pPr>
            <a:fld id="{BE1F485A-5CD3-4505-8927-4FABF4A7BA6F}" type="datetimeFigureOut">
              <a:rPr lang="zh-TW" altLang="en-US"/>
              <a:pPr>
                <a:defRPr/>
              </a:pPr>
              <a:t>2024/4/10</a:t>
            </a:fld>
            <a:endParaRPr lang="zh-TW" altLang="en-US"/>
          </a:p>
        </p:txBody>
      </p:sp>
      <p:sp>
        <p:nvSpPr>
          <p:cNvPr id="5" name="頁尾版面配置區 4">
            <a:extLst>
              <a:ext uri="{FF2B5EF4-FFF2-40B4-BE49-F238E27FC236}">
                <a16:creationId xmlns:a16="http://schemas.microsoft.com/office/drawing/2014/main" id="{1F0E3740-913E-1748-22B3-3068AA3C7900}"/>
              </a:ext>
            </a:extLst>
          </p:cNvPr>
          <p:cNvSpPr>
            <a:spLocks noGrp="1" noChangeArrowheads="1"/>
          </p:cNvSpPr>
          <p:nvPr>
            <p:ph type="ftr" sz="quarter" idx="11"/>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2250"/>
              </a:spcBef>
              <a:defRPr/>
            </a:lvl1pPr>
          </a:lstStyle>
          <a:p>
            <a:pPr>
              <a:defRPr/>
            </a:pPr>
            <a:endParaRPr lang="zh-TW" altLang="en-US"/>
          </a:p>
        </p:txBody>
      </p:sp>
      <p:sp>
        <p:nvSpPr>
          <p:cNvPr id="6" name="投影片編號版面配置區 5">
            <a:extLst>
              <a:ext uri="{FF2B5EF4-FFF2-40B4-BE49-F238E27FC236}">
                <a16:creationId xmlns:a16="http://schemas.microsoft.com/office/drawing/2014/main" id="{32D866C9-D564-9EA4-6000-C8B393537187}"/>
              </a:ext>
            </a:extLst>
          </p:cNvPr>
          <p:cNvSpPr>
            <a:spLocks noGrp="1" noChangeArrowheads="1"/>
          </p:cNvSpPr>
          <p:nvPr>
            <p:ph type="sldNum" sz="quarter" idx="12"/>
          </p:nvPr>
        </p:nvSpPr>
        <p:spPr>
          <a:xfrm>
            <a:off x="10194925" y="6539707"/>
            <a:ext cx="212725" cy="211138"/>
          </a:xfrm>
        </p:spPr>
        <p:txBody>
          <a:bodyPr/>
          <a:lstStyle>
            <a:lvl1pPr>
              <a:defRPr/>
            </a:lvl1pPr>
          </a:lstStyle>
          <a:p>
            <a:pPr>
              <a:defRPr/>
            </a:pPr>
            <a:fld id="{797010BB-D09A-473B-ABDD-19FAE035633D}" type="slidenum">
              <a:rPr lang="zh-TW" altLang="en-US"/>
              <a:pPr>
                <a:defRPr/>
              </a:pPr>
              <a:t>‹#›</a:t>
            </a:fld>
            <a:endParaRPr lang="zh-TW" altLang="en-US"/>
          </a:p>
        </p:txBody>
      </p:sp>
    </p:spTree>
    <p:extLst>
      <p:ext uri="{BB962C8B-B14F-4D97-AF65-F5344CB8AC3E}">
        <p14:creationId xmlns:p14="http://schemas.microsoft.com/office/powerpoint/2010/main" val="112815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4" name="ïś1îdè">
            <a:extLst>
              <a:ext uri="{FF2B5EF4-FFF2-40B4-BE49-F238E27FC236}">
                <a16:creationId xmlns:a16="http://schemas.microsoft.com/office/drawing/2014/main" id="{518423F5-8F6A-1D3F-7B63-2C47BEF0FD4A}"/>
              </a:ext>
            </a:extLst>
          </p:cNvPr>
          <p:cNvSpPr/>
          <p:nvPr userDrawn="1"/>
        </p:nvSpPr>
        <p:spPr>
          <a:xfrm>
            <a:off x="0" y="0"/>
            <a:ext cx="12192000" cy="6858000"/>
          </a:xfrm>
          <a:prstGeom prst="rect">
            <a:avLst/>
          </a:prstGeom>
          <a:solidFill>
            <a:srgbClr val="D1D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5" name="iSḷiḓê">
            <a:extLst>
              <a:ext uri="{FF2B5EF4-FFF2-40B4-BE49-F238E27FC236}">
                <a16:creationId xmlns:a16="http://schemas.microsoft.com/office/drawing/2014/main" id="{128E7037-68F7-AD95-D3C7-A7992A0AFED3}"/>
              </a:ext>
            </a:extLst>
          </p:cNvPr>
          <p:cNvSpPr/>
          <p:nvPr userDrawn="1"/>
        </p:nvSpPr>
        <p:spPr>
          <a:xfrm>
            <a:off x="1465263" y="1001713"/>
            <a:ext cx="4852988" cy="485457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6" name="ïŝļïde">
            <a:extLst>
              <a:ext uri="{FF2B5EF4-FFF2-40B4-BE49-F238E27FC236}">
                <a16:creationId xmlns:a16="http://schemas.microsoft.com/office/drawing/2014/main" id="{31A2F038-FB4D-21FD-7386-9072303C3E8F}"/>
              </a:ext>
            </a:extLst>
          </p:cNvPr>
          <p:cNvSpPr/>
          <p:nvPr userDrawn="1"/>
        </p:nvSpPr>
        <p:spPr>
          <a:xfrm>
            <a:off x="623888" y="160338"/>
            <a:ext cx="6537325" cy="653732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nvGrpSpPr>
          <p:cNvPr id="7" name="组合 7">
            <a:extLst>
              <a:ext uri="{FF2B5EF4-FFF2-40B4-BE49-F238E27FC236}">
                <a16:creationId xmlns:a16="http://schemas.microsoft.com/office/drawing/2014/main" id="{519B175C-96D3-5CC6-3977-5B3966533DF1}"/>
              </a:ext>
            </a:extLst>
          </p:cNvPr>
          <p:cNvGrpSpPr>
            <a:grpSpLocks/>
          </p:cNvGrpSpPr>
          <p:nvPr userDrawn="1"/>
        </p:nvGrpSpPr>
        <p:grpSpPr bwMode="auto">
          <a:xfrm>
            <a:off x="2335213" y="1871663"/>
            <a:ext cx="3114675" cy="3114675"/>
            <a:chOff x="7359829" y="253971"/>
            <a:chExt cx="3686628" cy="3686628"/>
          </a:xfrm>
        </p:grpSpPr>
        <p:sp>
          <p:nvSpPr>
            <p:cNvPr id="8" name="îşlîḋe">
              <a:extLst>
                <a:ext uri="{FF2B5EF4-FFF2-40B4-BE49-F238E27FC236}">
                  <a16:creationId xmlns:a16="http://schemas.microsoft.com/office/drawing/2014/main" id="{165D6942-9376-B1B7-2DAF-5A7CB26A9FE4}"/>
                </a:ext>
              </a:extLst>
            </p:cNvPr>
            <p:cNvSpPr/>
            <p:nvPr userDrawn="1"/>
          </p:nvSpPr>
          <p:spPr>
            <a:xfrm rot="7074535">
              <a:off x="7359829" y="253971"/>
              <a:ext cx="3686628" cy="3686628"/>
            </a:xfrm>
            <a:prstGeom prst="ellipse">
              <a:avLst/>
            </a:prstGeom>
            <a:gradFill flip="none" rotWithShape="1">
              <a:gsLst>
                <a:gs pos="71000">
                  <a:schemeClr val="accent1"/>
                </a:gs>
                <a:gs pos="0">
                  <a:schemeClr val="accent2">
                    <a:lumMod val="40000"/>
                    <a:lumOff val="60000"/>
                  </a:schemeClr>
                </a:gs>
              </a:gsLst>
              <a:path path="circle">
                <a:fillToRect l="50000" t="130000" r="50000" b="-30000"/>
              </a:path>
              <a:tileRect/>
            </a:gradFill>
            <a:ln>
              <a:noFill/>
            </a:ln>
            <a:effectLst>
              <a:outerShdw blurRad="457200" dist="508000" dir="3720000" algn="ctr" rotWithShape="0">
                <a:schemeClr val="accent1">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9" name="iṥḷídè">
              <a:extLst>
                <a:ext uri="{FF2B5EF4-FFF2-40B4-BE49-F238E27FC236}">
                  <a16:creationId xmlns:a16="http://schemas.microsoft.com/office/drawing/2014/main" id="{0F4CB0B2-8EDF-06A3-F225-7B38C10F9703}"/>
                </a:ext>
              </a:extLst>
            </p:cNvPr>
            <p:cNvSpPr/>
            <p:nvPr userDrawn="1"/>
          </p:nvSpPr>
          <p:spPr>
            <a:xfrm rot="7074535">
              <a:off x="7359829" y="253971"/>
              <a:ext cx="3686628" cy="3686628"/>
            </a:xfrm>
            <a:prstGeom prst="ellipse">
              <a:avLst/>
            </a:prstGeom>
            <a:gradFill flip="none" rotWithShape="1">
              <a:gsLst>
                <a:gs pos="87000">
                  <a:schemeClr val="accent3">
                    <a:lumMod val="20000"/>
                    <a:lumOff val="80000"/>
                  </a:schemeClr>
                </a:gs>
                <a:gs pos="66000">
                  <a:schemeClr val="accent1">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grpSp>
        <p:nvGrpSpPr>
          <p:cNvPr id="10" name="组合 10">
            <a:extLst>
              <a:ext uri="{FF2B5EF4-FFF2-40B4-BE49-F238E27FC236}">
                <a16:creationId xmlns:a16="http://schemas.microsoft.com/office/drawing/2014/main" id="{6E0BF9FF-F371-62C4-2B29-96E9B0A85647}"/>
              </a:ext>
            </a:extLst>
          </p:cNvPr>
          <p:cNvGrpSpPr>
            <a:grpSpLocks/>
          </p:cNvGrpSpPr>
          <p:nvPr userDrawn="1"/>
        </p:nvGrpSpPr>
        <p:grpSpPr bwMode="auto">
          <a:xfrm>
            <a:off x="10726738" y="636588"/>
            <a:ext cx="687388" cy="687388"/>
            <a:chOff x="45233" y="3085315"/>
            <a:chExt cx="687370" cy="687370"/>
          </a:xfrm>
        </p:grpSpPr>
        <p:sp>
          <p:nvSpPr>
            <p:cNvPr id="11" name="iṩľiḋê">
              <a:extLst>
                <a:ext uri="{FF2B5EF4-FFF2-40B4-BE49-F238E27FC236}">
                  <a16:creationId xmlns:a16="http://schemas.microsoft.com/office/drawing/2014/main" id="{6B5D7299-DE06-86D0-029D-D2C5206670A9}"/>
                </a:ext>
              </a:extLst>
            </p:cNvPr>
            <p:cNvSpPr/>
            <p:nvPr userDrawn="1"/>
          </p:nvSpPr>
          <p:spPr>
            <a:xfrm rot="6670566">
              <a:off x="45233" y="3085315"/>
              <a:ext cx="687370" cy="687370"/>
            </a:xfrm>
            <a:prstGeom prst="ellipse">
              <a:avLst/>
            </a:prstGeom>
            <a:gradFill flip="none" rotWithShape="1">
              <a:gsLst>
                <a:gs pos="71000">
                  <a:schemeClr val="accent5"/>
                </a:gs>
                <a:gs pos="0">
                  <a:schemeClr val="accent2">
                    <a:lumMod val="20000"/>
                    <a:lumOff val="80000"/>
                  </a:schemeClr>
                </a:gs>
              </a:gsLst>
              <a:path path="circle">
                <a:fillToRect l="50000" t="130000" r="50000" b="-30000"/>
              </a:path>
              <a:tileRect/>
            </a:gradFill>
            <a:ln>
              <a:noFill/>
            </a:ln>
            <a:effectLst>
              <a:outerShdw blurRad="457200" dist="114300" dir="3720000" algn="ctr" rotWithShape="0">
                <a:schemeClr val="accent5">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2" name="iŝļîďé">
              <a:extLst>
                <a:ext uri="{FF2B5EF4-FFF2-40B4-BE49-F238E27FC236}">
                  <a16:creationId xmlns:a16="http://schemas.microsoft.com/office/drawing/2014/main" id="{EBE61A96-C5ED-0F81-EE76-B6ECBBB3139D}"/>
                </a:ext>
              </a:extLst>
            </p:cNvPr>
            <p:cNvSpPr/>
            <p:nvPr userDrawn="1"/>
          </p:nvSpPr>
          <p:spPr>
            <a:xfrm rot="6670566">
              <a:off x="45233" y="3085315"/>
              <a:ext cx="687370" cy="687370"/>
            </a:xfrm>
            <a:prstGeom prst="ellipse">
              <a:avLst/>
            </a:prstGeom>
            <a:gradFill flip="none" rotWithShape="1">
              <a:gsLst>
                <a:gs pos="87000">
                  <a:schemeClr val="bg1">
                    <a:alpha val="79000"/>
                  </a:schemeClr>
                </a:gs>
                <a:gs pos="66000">
                  <a:schemeClr val="accent5">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sp>
        <p:nvSpPr>
          <p:cNvPr id="13" name="íṣḷîdé">
            <a:extLst>
              <a:ext uri="{FF2B5EF4-FFF2-40B4-BE49-F238E27FC236}">
                <a16:creationId xmlns:a16="http://schemas.microsoft.com/office/drawing/2014/main" id="{701A61FD-C6B1-B0F0-772F-56C17EE5AAB5}"/>
              </a:ext>
            </a:extLst>
          </p:cNvPr>
          <p:cNvSpPr/>
          <p:nvPr userDrawn="1"/>
        </p:nvSpPr>
        <p:spPr>
          <a:xfrm rot="6670566">
            <a:off x="1985880" y="1480149"/>
            <a:ext cx="379439" cy="379439"/>
          </a:xfrm>
          <a:prstGeom prst="ellipse">
            <a:avLst/>
          </a:prstGeom>
          <a:gradFill flip="none" rotWithShape="1">
            <a:gsLst>
              <a:gs pos="71000">
                <a:schemeClr val="accent2"/>
              </a:gs>
              <a:gs pos="0">
                <a:schemeClr val="accent1">
                  <a:lumMod val="20000"/>
                  <a:lumOff val="80000"/>
                </a:schemeClr>
              </a:gs>
            </a:gsLst>
            <a:path path="circle">
              <a:fillToRect l="50000" t="130000" r="50000" b="-30000"/>
            </a:path>
            <a:tileRect/>
          </a:gradFill>
          <a:ln>
            <a:noFill/>
          </a:ln>
          <a:effectLst>
            <a:outerShdw blurRad="457200" dist="114300" dir="3720000" algn="ctr" rotWithShape="0">
              <a:schemeClr val="accent2">
                <a:lumMod val="75000"/>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4" name="íṥlîďê">
            <a:extLst>
              <a:ext uri="{FF2B5EF4-FFF2-40B4-BE49-F238E27FC236}">
                <a16:creationId xmlns:a16="http://schemas.microsoft.com/office/drawing/2014/main" id="{9601BD62-323B-BBB7-7594-837B678DE334}"/>
              </a:ext>
            </a:extLst>
          </p:cNvPr>
          <p:cNvSpPr/>
          <p:nvPr userDrawn="1"/>
        </p:nvSpPr>
        <p:spPr>
          <a:xfrm rot="6670566">
            <a:off x="6163082" y="5356394"/>
            <a:ext cx="275881" cy="275881"/>
          </a:xfrm>
          <a:prstGeom prst="ellipse">
            <a:avLst/>
          </a:prstGeom>
          <a:gradFill flip="none" rotWithShape="1">
            <a:gsLst>
              <a:gs pos="71000">
                <a:schemeClr val="accent3"/>
              </a:gs>
              <a:gs pos="0">
                <a:schemeClr val="accent3">
                  <a:lumMod val="20000"/>
                  <a:lumOff val="80000"/>
                </a:schemeClr>
              </a:gs>
            </a:gsLst>
            <a:path path="circle">
              <a:fillToRect l="50000" t="130000" r="50000" b="-30000"/>
            </a:path>
            <a:tileRect/>
          </a:gradFill>
          <a:ln>
            <a:noFill/>
          </a:ln>
          <a:effectLst>
            <a:outerShdw blurRad="457200" dist="114300" dir="3720000" algn="ctr" rotWithShape="0">
              <a:schemeClr val="accent3">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5" name="î$1ïḋé">
            <a:extLst>
              <a:ext uri="{FF2B5EF4-FFF2-40B4-BE49-F238E27FC236}">
                <a16:creationId xmlns:a16="http://schemas.microsoft.com/office/drawing/2014/main" id="{83CA25C2-9898-BEF0-BDFF-40744FCD72BB}"/>
              </a:ext>
            </a:extLst>
          </p:cNvPr>
          <p:cNvSpPr/>
          <p:nvPr userDrawn="1"/>
        </p:nvSpPr>
        <p:spPr>
          <a:xfrm>
            <a:off x="4941704" y="2712244"/>
            <a:ext cx="414522" cy="1354931"/>
          </a:xfrm>
          <a:custGeom>
            <a:avLst/>
            <a:gdLst>
              <a:gd name="connsiteX0" fmla="*/ 249422 w 497917"/>
              <a:gd name="connsiteY0" fmla="*/ 35366 h 1717242"/>
              <a:gd name="connsiteX1" fmla="*/ 492310 w 497917"/>
              <a:gd name="connsiteY1" fmla="*/ 694972 h 1717242"/>
              <a:gd name="connsiteX2" fmla="*/ 404203 w 497917"/>
              <a:gd name="connsiteY2" fmla="*/ 1447447 h 1717242"/>
              <a:gd name="connsiteX3" fmla="*/ 223228 w 497917"/>
              <a:gd name="connsiteY3" fmla="*/ 1714147 h 1717242"/>
              <a:gd name="connsiteX4" fmla="*/ 82735 w 497917"/>
              <a:gd name="connsiteY4" fmla="*/ 1568891 h 1717242"/>
              <a:gd name="connsiteX5" fmla="*/ 4153 w 497917"/>
              <a:gd name="connsiteY5" fmla="*/ 1216466 h 1717242"/>
              <a:gd name="connsiteX6" fmla="*/ 13678 w 497917"/>
              <a:gd name="connsiteY6" fmla="*/ 937860 h 1717242"/>
              <a:gd name="connsiteX7" fmla="*/ 37491 w 497917"/>
              <a:gd name="connsiteY7" fmla="*/ 544953 h 1717242"/>
              <a:gd name="connsiteX8" fmla="*/ 58922 w 497917"/>
              <a:gd name="connsiteY8" fmla="*/ 349691 h 1717242"/>
              <a:gd name="connsiteX9" fmla="*/ 101785 w 497917"/>
              <a:gd name="connsiteY9" fmla="*/ 116328 h 1717242"/>
              <a:gd name="connsiteX10" fmla="*/ 249422 w 497917"/>
              <a:gd name="connsiteY10" fmla="*/ 35366 h 17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917" h="1717242">
                <a:moveTo>
                  <a:pt x="249422" y="35366"/>
                </a:moveTo>
                <a:cubicBezTo>
                  <a:pt x="314510" y="131807"/>
                  <a:pt x="466513" y="459625"/>
                  <a:pt x="492310" y="694972"/>
                </a:cubicBezTo>
                <a:cubicBezTo>
                  <a:pt x="518107" y="930319"/>
                  <a:pt x="449050" y="1277585"/>
                  <a:pt x="404203" y="1447447"/>
                </a:cubicBezTo>
                <a:cubicBezTo>
                  <a:pt x="359356" y="1617309"/>
                  <a:pt x="276806" y="1693906"/>
                  <a:pt x="223228" y="1714147"/>
                </a:cubicBezTo>
                <a:cubicBezTo>
                  <a:pt x="169650" y="1734388"/>
                  <a:pt x="119247" y="1651838"/>
                  <a:pt x="82735" y="1568891"/>
                </a:cubicBezTo>
                <a:cubicBezTo>
                  <a:pt x="46223" y="1485944"/>
                  <a:pt x="15662" y="1321638"/>
                  <a:pt x="4153" y="1216466"/>
                </a:cubicBezTo>
                <a:cubicBezTo>
                  <a:pt x="-7357" y="1111294"/>
                  <a:pt x="8122" y="1049779"/>
                  <a:pt x="13678" y="937860"/>
                </a:cubicBezTo>
                <a:cubicBezTo>
                  <a:pt x="19234" y="825941"/>
                  <a:pt x="29950" y="642981"/>
                  <a:pt x="37491" y="544953"/>
                </a:cubicBezTo>
                <a:cubicBezTo>
                  <a:pt x="45032" y="446925"/>
                  <a:pt x="48206" y="421129"/>
                  <a:pt x="58922" y="349691"/>
                </a:cubicBezTo>
                <a:cubicBezTo>
                  <a:pt x="69638" y="278254"/>
                  <a:pt x="71622" y="167922"/>
                  <a:pt x="101785" y="116328"/>
                </a:cubicBezTo>
                <a:cubicBezTo>
                  <a:pt x="131948" y="64734"/>
                  <a:pt x="184334" y="-61075"/>
                  <a:pt x="249422" y="35366"/>
                </a:cubicBezTo>
                <a:close/>
              </a:path>
            </a:pathLst>
          </a:custGeom>
          <a:solidFill>
            <a:schemeClr val="accent1"/>
          </a:solidFill>
          <a:ln>
            <a:noFill/>
          </a:ln>
          <a:effectLst>
            <a:glow rad="228600">
              <a:schemeClr val="accent1"/>
            </a:glow>
            <a:outerShdw blurRad="457200" dist="254000" dir="3720000" algn="ctr" rotWithShape="0">
              <a:schemeClr val="accent1"/>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6" name="îṧḻîdè">
            <a:extLst>
              <a:ext uri="{FF2B5EF4-FFF2-40B4-BE49-F238E27FC236}">
                <a16:creationId xmlns:a16="http://schemas.microsoft.com/office/drawing/2014/main" id="{C6BB5034-D41D-5990-ADF9-56B3E0FADBBF}"/>
              </a:ext>
            </a:extLst>
          </p:cNvPr>
          <p:cNvSpPr/>
          <p:nvPr userDrawn="1"/>
        </p:nvSpPr>
        <p:spPr>
          <a:xfrm>
            <a:off x="4881970" y="2583790"/>
            <a:ext cx="5759047" cy="1690420"/>
          </a:xfrm>
          <a:prstGeom prst="roundRect">
            <a:avLst>
              <a:gd name="adj" fmla="val 6149"/>
            </a:avLst>
          </a:prstGeom>
          <a:gradFill flip="none" rotWithShape="1">
            <a:gsLst>
              <a:gs pos="54000">
                <a:schemeClr val="bg1">
                  <a:alpha val="0"/>
                </a:schemeClr>
              </a:gs>
              <a:gs pos="75000">
                <a:schemeClr val="accent1">
                  <a:alpha val="23000"/>
                </a:schemeClr>
              </a:gs>
              <a:gs pos="100000">
                <a:schemeClr val="bg1"/>
              </a:gs>
              <a:gs pos="85000">
                <a:schemeClr val="accent2">
                  <a:alpha val="38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7" name="íṧļïḓè">
            <a:extLst>
              <a:ext uri="{FF2B5EF4-FFF2-40B4-BE49-F238E27FC236}">
                <a16:creationId xmlns:a16="http://schemas.microsoft.com/office/drawing/2014/main" id="{C76F011B-49D5-E557-A081-0B0AC5D26CFA}"/>
              </a:ext>
            </a:extLst>
          </p:cNvPr>
          <p:cNvSpPr/>
          <p:nvPr userDrawn="1"/>
        </p:nvSpPr>
        <p:spPr>
          <a:xfrm flipH="1">
            <a:off x="4881970" y="2583790"/>
            <a:ext cx="5759047" cy="1690420"/>
          </a:xfrm>
          <a:prstGeom prst="roundRect">
            <a:avLst>
              <a:gd name="adj" fmla="val 8215"/>
            </a:avLst>
          </a:prstGeom>
          <a:gradFill>
            <a:gsLst>
              <a:gs pos="0">
                <a:schemeClr val="bg1">
                  <a:alpha val="38000"/>
                </a:schemeClr>
              </a:gs>
              <a:gs pos="100000">
                <a:schemeClr val="bg1">
                  <a:alpha val="31000"/>
                </a:schemeClr>
              </a:gs>
            </a:gsLst>
            <a:lin ang="18600000" scaled="0"/>
          </a:gradFill>
          <a:ln>
            <a:gradFill>
              <a:gsLst>
                <a:gs pos="0">
                  <a:schemeClr val="accent1"/>
                </a:gs>
                <a:gs pos="100000">
                  <a:schemeClr val="bg1"/>
                </a:gs>
              </a:gsLst>
              <a:lin ang="16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28" name="文本占位符 27"/>
          <p:cNvSpPr>
            <a:spLocks noGrp="1"/>
          </p:cNvSpPr>
          <p:nvPr>
            <p:ph type="body" sz="quarter" idx="10"/>
          </p:nvPr>
        </p:nvSpPr>
        <p:spPr>
          <a:xfrm>
            <a:off x="-33232179" y="-502919"/>
            <a:ext cx="74249280" cy="7863840"/>
          </a:xfrm>
        </p:spPr>
        <p:txBody>
          <a:bodyPr wrap="none" anchor="ctr">
            <a:spAutoFit/>
          </a:bodyPr>
          <a:lstStyle>
            <a:lvl1pPr marL="0" indent="0" algn="ctr">
              <a:lnSpc>
                <a:spcPct val="100000"/>
              </a:lnSpc>
              <a:buNone/>
              <a:defRPr sz="8000" b="1">
                <a:solidFill>
                  <a:schemeClr val="bg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zh-CN" altLang="en-US"/>
              <a:t>单击此处编辑母版文本样式</a:t>
            </a:r>
          </a:p>
        </p:txBody>
      </p:sp>
      <p:sp>
        <p:nvSpPr>
          <p:cNvPr id="2" name="标题 1"/>
          <p:cNvSpPr>
            <a:spLocks noGrp="1"/>
          </p:cNvSpPr>
          <p:nvPr>
            <p:ph type="title"/>
          </p:nvPr>
        </p:nvSpPr>
        <p:spPr>
          <a:xfrm>
            <a:off x="5682734" y="3073155"/>
            <a:ext cx="4573775" cy="3182112"/>
          </a:xfrm>
        </p:spPr>
        <p:txBody>
          <a:bodyPr>
            <a:spAutoFit/>
          </a:bodyPr>
          <a:lstStyle>
            <a:lvl1pPr algn="r">
              <a:defRPr sz="3200">
                <a:solidFill>
                  <a:schemeClr val="accent1"/>
                </a:solidFill>
              </a:defRPr>
            </a:lvl1pPr>
          </a:lstStyle>
          <a:p>
            <a:endParaRPr lang="zh-CN" altLang="en-US" dirty="0"/>
          </a:p>
        </p:txBody>
      </p:sp>
      <p:sp>
        <p:nvSpPr>
          <p:cNvPr id="3" name="文本占位符 2"/>
          <p:cNvSpPr>
            <a:spLocks noGrp="1"/>
          </p:cNvSpPr>
          <p:nvPr>
            <p:ph type="body" idx="1"/>
          </p:nvPr>
        </p:nvSpPr>
        <p:spPr>
          <a:xfrm>
            <a:off x="5682734" y="3589504"/>
            <a:ext cx="4573775" cy="1724028"/>
          </a:xfrm>
        </p:spPr>
        <p:txBody>
          <a:bodyPr>
            <a:spAutoFit/>
          </a:bodyPr>
          <a:lstStyle>
            <a:lvl1pPr marL="0" indent="0" algn="r">
              <a:lnSpc>
                <a:spcPct val="120000"/>
              </a:lnSpc>
              <a:spcBef>
                <a:spcPts val="100"/>
              </a:spcBef>
              <a:buNone/>
              <a:defRPr sz="1200">
                <a:solidFill>
                  <a:schemeClr val="tx1">
                    <a:alpha val="8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endParaRPr lang="en-US" altLang="zh-CN" dirty="0"/>
          </a:p>
        </p:txBody>
      </p:sp>
    </p:spTree>
    <p:extLst>
      <p:ext uri="{BB962C8B-B14F-4D97-AF65-F5344CB8AC3E}">
        <p14:creationId xmlns:p14="http://schemas.microsoft.com/office/powerpoint/2010/main" val="242384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ïś1îdè">
            <a:extLst>
              <a:ext uri="{FF2B5EF4-FFF2-40B4-BE49-F238E27FC236}">
                <a16:creationId xmlns:a16="http://schemas.microsoft.com/office/drawing/2014/main" id="{AC59D83B-E5A7-3B7C-72B1-1CD2EF06C25C}"/>
              </a:ext>
            </a:extLst>
          </p:cNvPr>
          <p:cNvSpPr/>
          <p:nvPr userDrawn="1"/>
        </p:nvSpPr>
        <p:spPr>
          <a:xfrm>
            <a:off x="0" y="0"/>
            <a:ext cx="12192000" cy="6858000"/>
          </a:xfrm>
          <a:prstGeom prst="rect">
            <a:avLst/>
          </a:prstGeom>
          <a:solidFill>
            <a:srgbClr val="D1D8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5" name="iSḷiḓê">
            <a:extLst>
              <a:ext uri="{FF2B5EF4-FFF2-40B4-BE49-F238E27FC236}">
                <a16:creationId xmlns:a16="http://schemas.microsoft.com/office/drawing/2014/main" id="{0B427EE5-C52B-729A-2780-48F78E1664F1}"/>
              </a:ext>
            </a:extLst>
          </p:cNvPr>
          <p:cNvSpPr/>
          <p:nvPr userDrawn="1"/>
        </p:nvSpPr>
        <p:spPr>
          <a:xfrm>
            <a:off x="1465263" y="1001713"/>
            <a:ext cx="4852988" cy="485457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6" name="ïŝļïde">
            <a:extLst>
              <a:ext uri="{FF2B5EF4-FFF2-40B4-BE49-F238E27FC236}">
                <a16:creationId xmlns:a16="http://schemas.microsoft.com/office/drawing/2014/main" id="{B16CD61F-03A2-3184-85B9-5ECB48837690}"/>
              </a:ext>
            </a:extLst>
          </p:cNvPr>
          <p:cNvSpPr/>
          <p:nvPr userDrawn="1"/>
        </p:nvSpPr>
        <p:spPr>
          <a:xfrm>
            <a:off x="623888" y="160338"/>
            <a:ext cx="6537325" cy="6537325"/>
          </a:xfrm>
          <a:prstGeom prst="ellipse">
            <a:avLst/>
          </a:prstGeom>
          <a:noFill/>
          <a:ln w="6350">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nvGrpSpPr>
          <p:cNvPr id="7" name="组合 7">
            <a:extLst>
              <a:ext uri="{FF2B5EF4-FFF2-40B4-BE49-F238E27FC236}">
                <a16:creationId xmlns:a16="http://schemas.microsoft.com/office/drawing/2014/main" id="{CD5370FF-1239-A198-3F38-CF4ED0E4DECA}"/>
              </a:ext>
            </a:extLst>
          </p:cNvPr>
          <p:cNvGrpSpPr>
            <a:grpSpLocks/>
          </p:cNvGrpSpPr>
          <p:nvPr userDrawn="1"/>
        </p:nvGrpSpPr>
        <p:grpSpPr bwMode="auto">
          <a:xfrm>
            <a:off x="2335213" y="1871663"/>
            <a:ext cx="3114675" cy="3114675"/>
            <a:chOff x="7359829" y="253971"/>
            <a:chExt cx="3686628" cy="3686628"/>
          </a:xfrm>
        </p:grpSpPr>
        <p:sp>
          <p:nvSpPr>
            <p:cNvPr id="8" name="îşlîḋe">
              <a:extLst>
                <a:ext uri="{FF2B5EF4-FFF2-40B4-BE49-F238E27FC236}">
                  <a16:creationId xmlns:a16="http://schemas.microsoft.com/office/drawing/2014/main" id="{C503C4B4-878C-DB55-8A2A-FDF60948088A}"/>
                </a:ext>
              </a:extLst>
            </p:cNvPr>
            <p:cNvSpPr/>
            <p:nvPr userDrawn="1"/>
          </p:nvSpPr>
          <p:spPr>
            <a:xfrm rot="7074535">
              <a:off x="7359829" y="253971"/>
              <a:ext cx="3686628" cy="3686628"/>
            </a:xfrm>
            <a:prstGeom prst="ellipse">
              <a:avLst/>
            </a:prstGeom>
            <a:gradFill flip="none" rotWithShape="1">
              <a:gsLst>
                <a:gs pos="71000">
                  <a:schemeClr val="accent1"/>
                </a:gs>
                <a:gs pos="0">
                  <a:schemeClr val="accent2">
                    <a:lumMod val="40000"/>
                    <a:lumOff val="60000"/>
                  </a:schemeClr>
                </a:gs>
              </a:gsLst>
              <a:path path="circle">
                <a:fillToRect l="50000" t="130000" r="50000" b="-30000"/>
              </a:path>
              <a:tileRect/>
            </a:gradFill>
            <a:ln>
              <a:noFill/>
            </a:ln>
            <a:effectLst>
              <a:outerShdw blurRad="457200" dist="508000" dir="3720000" algn="ctr" rotWithShape="0">
                <a:schemeClr val="accent1">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9" name="iṥḷídè">
              <a:extLst>
                <a:ext uri="{FF2B5EF4-FFF2-40B4-BE49-F238E27FC236}">
                  <a16:creationId xmlns:a16="http://schemas.microsoft.com/office/drawing/2014/main" id="{D9111635-ECF6-68A2-1D2F-05BC66A49C70}"/>
                </a:ext>
              </a:extLst>
            </p:cNvPr>
            <p:cNvSpPr/>
            <p:nvPr userDrawn="1"/>
          </p:nvSpPr>
          <p:spPr>
            <a:xfrm rot="7074535">
              <a:off x="7359829" y="253971"/>
              <a:ext cx="3686628" cy="3686628"/>
            </a:xfrm>
            <a:prstGeom prst="ellipse">
              <a:avLst/>
            </a:prstGeom>
            <a:gradFill flip="none" rotWithShape="1">
              <a:gsLst>
                <a:gs pos="87000">
                  <a:schemeClr val="accent3">
                    <a:lumMod val="20000"/>
                    <a:lumOff val="80000"/>
                  </a:schemeClr>
                </a:gs>
                <a:gs pos="66000">
                  <a:schemeClr val="accent1">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grpSp>
        <p:nvGrpSpPr>
          <p:cNvPr id="10" name="组合 10">
            <a:extLst>
              <a:ext uri="{FF2B5EF4-FFF2-40B4-BE49-F238E27FC236}">
                <a16:creationId xmlns:a16="http://schemas.microsoft.com/office/drawing/2014/main" id="{F47172CB-0AF6-94EA-936E-DC0E39BBB090}"/>
              </a:ext>
            </a:extLst>
          </p:cNvPr>
          <p:cNvGrpSpPr>
            <a:grpSpLocks/>
          </p:cNvGrpSpPr>
          <p:nvPr userDrawn="1"/>
        </p:nvGrpSpPr>
        <p:grpSpPr bwMode="auto">
          <a:xfrm>
            <a:off x="10726738" y="636588"/>
            <a:ext cx="687388" cy="687388"/>
            <a:chOff x="45233" y="3085315"/>
            <a:chExt cx="687370" cy="687370"/>
          </a:xfrm>
        </p:grpSpPr>
        <p:sp>
          <p:nvSpPr>
            <p:cNvPr id="11" name="iṩľiḋê">
              <a:extLst>
                <a:ext uri="{FF2B5EF4-FFF2-40B4-BE49-F238E27FC236}">
                  <a16:creationId xmlns:a16="http://schemas.microsoft.com/office/drawing/2014/main" id="{D8746805-BB27-B11B-58E2-AC154E31D90E}"/>
                </a:ext>
              </a:extLst>
            </p:cNvPr>
            <p:cNvSpPr/>
            <p:nvPr userDrawn="1"/>
          </p:nvSpPr>
          <p:spPr>
            <a:xfrm rot="6670566">
              <a:off x="45233" y="3085315"/>
              <a:ext cx="687370" cy="687370"/>
            </a:xfrm>
            <a:prstGeom prst="ellipse">
              <a:avLst/>
            </a:prstGeom>
            <a:gradFill flip="none" rotWithShape="1">
              <a:gsLst>
                <a:gs pos="71000">
                  <a:schemeClr val="accent5"/>
                </a:gs>
                <a:gs pos="0">
                  <a:schemeClr val="accent2">
                    <a:lumMod val="20000"/>
                    <a:lumOff val="80000"/>
                  </a:schemeClr>
                </a:gs>
              </a:gsLst>
              <a:path path="circle">
                <a:fillToRect l="50000" t="130000" r="50000" b="-30000"/>
              </a:path>
              <a:tileRect/>
            </a:gradFill>
            <a:ln>
              <a:noFill/>
            </a:ln>
            <a:effectLst>
              <a:outerShdw blurRad="457200" dist="114300" dir="3720000" algn="ctr" rotWithShape="0">
                <a:schemeClr val="accent5">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2" name="iŝļîďé">
              <a:extLst>
                <a:ext uri="{FF2B5EF4-FFF2-40B4-BE49-F238E27FC236}">
                  <a16:creationId xmlns:a16="http://schemas.microsoft.com/office/drawing/2014/main" id="{C45BEFA5-6674-FA9F-05F3-BA55936CAE13}"/>
                </a:ext>
              </a:extLst>
            </p:cNvPr>
            <p:cNvSpPr/>
            <p:nvPr userDrawn="1"/>
          </p:nvSpPr>
          <p:spPr>
            <a:xfrm rot="6670566">
              <a:off x="45233" y="3085315"/>
              <a:ext cx="687370" cy="687370"/>
            </a:xfrm>
            <a:prstGeom prst="ellipse">
              <a:avLst/>
            </a:prstGeom>
            <a:gradFill flip="none" rotWithShape="1">
              <a:gsLst>
                <a:gs pos="87000">
                  <a:schemeClr val="bg1">
                    <a:alpha val="79000"/>
                  </a:schemeClr>
                </a:gs>
                <a:gs pos="66000">
                  <a:schemeClr val="accent5">
                    <a:alpha val="0"/>
                  </a:schemeClr>
                </a:gs>
              </a:gsLst>
              <a:path path="circle">
                <a:fillToRect l="50000" t="130000" r="50000" b="-3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grpSp>
      <p:sp>
        <p:nvSpPr>
          <p:cNvPr id="13" name="íṣḷîdé">
            <a:extLst>
              <a:ext uri="{FF2B5EF4-FFF2-40B4-BE49-F238E27FC236}">
                <a16:creationId xmlns:a16="http://schemas.microsoft.com/office/drawing/2014/main" id="{1DED4EFE-4F77-687E-81E9-44164FAD2817}"/>
              </a:ext>
            </a:extLst>
          </p:cNvPr>
          <p:cNvSpPr/>
          <p:nvPr userDrawn="1"/>
        </p:nvSpPr>
        <p:spPr>
          <a:xfrm rot="6670566">
            <a:off x="1985880" y="1480149"/>
            <a:ext cx="379439" cy="379439"/>
          </a:xfrm>
          <a:prstGeom prst="ellipse">
            <a:avLst/>
          </a:prstGeom>
          <a:gradFill flip="none" rotWithShape="1">
            <a:gsLst>
              <a:gs pos="71000">
                <a:schemeClr val="accent2"/>
              </a:gs>
              <a:gs pos="0">
                <a:schemeClr val="accent1">
                  <a:lumMod val="20000"/>
                  <a:lumOff val="80000"/>
                </a:schemeClr>
              </a:gs>
            </a:gsLst>
            <a:path path="circle">
              <a:fillToRect l="50000" t="130000" r="50000" b="-30000"/>
            </a:path>
            <a:tileRect/>
          </a:gradFill>
          <a:ln>
            <a:noFill/>
          </a:ln>
          <a:effectLst>
            <a:outerShdw blurRad="457200" dist="114300" dir="3720000" algn="ctr" rotWithShape="0">
              <a:schemeClr val="accent2">
                <a:lumMod val="75000"/>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4" name="íṥlîďê">
            <a:extLst>
              <a:ext uri="{FF2B5EF4-FFF2-40B4-BE49-F238E27FC236}">
                <a16:creationId xmlns:a16="http://schemas.microsoft.com/office/drawing/2014/main" id="{A6E336A4-09D9-E7F9-5081-89B85E4DCB0D}"/>
              </a:ext>
            </a:extLst>
          </p:cNvPr>
          <p:cNvSpPr/>
          <p:nvPr userDrawn="1"/>
        </p:nvSpPr>
        <p:spPr>
          <a:xfrm rot="6670566">
            <a:off x="6163082" y="5356394"/>
            <a:ext cx="275881" cy="275881"/>
          </a:xfrm>
          <a:prstGeom prst="ellipse">
            <a:avLst/>
          </a:prstGeom>
          <a:gradFill flip="none" rotWithShape="1">
            <a:gsLst>
              <a:gs pos="71000">
                <a:schemeClr val="accent3"/>
              </a:gs>
              <a:gs pos="0">
                <a:schemeClr val="accent3">
                  <a:lumMod val="20000"/>
                  <a:lumOff val="80000"/>
                </a:schemeClr>
              </a:gs>
            </a:gsLst>
            <a:path path="circle">
              <a:fillToRect l="50000" t="130000" r="50000" b="-30000"/>
            </a:path>
            <a:tileRect/>
          </a:gradFill>
          <a:ln>
            <a:noFill/>
          </a:ln>
          <a:effectLst>
            <a:outerShdw blurRad="457200" dist="114300" dir="3720000" algn="ctr" rotWithShape="0">
              <a:schemeClr val="accent3">
                <a:alpha val="36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5" name="î$1ïḋé">
            <a:extLst>
              <a:ext uri="{FF2B5EF4-FFF2-40B4-BE49-F238E27FC236}">
                <a16:creationId xmlns:a16="http://schemas.microsoft.com/office/drawing/2014/main" id="{31044890-6019-1019-0280-E7CB1B5C2448}"/>
              </a:ext>
            </a:extLst>
          </p:cNvPr>
          <p:cNvSpPr/>
          <p:nvPr userDrawn="1"/>
        </p:nvSpPr>
        <p:spPr>
          <a:xfrm>
            <a:off x="4941704" y="2712244"/>
            <a:ext cx="414522" cy="1354931"/>
          </a:xfrm>
          <a:custGeom>
            <a:avLst/>
            <a:gdLst>
              <a:gd name="connsiteX0" fmla="*/ 249422 w 497917"/>
              <a:gd name="connsiteY0" fmla="*/ 35366 h 1717242"/>
              <a:gd name="connsiteX1" fmla="*/ 492310 w 497917"/>
              <a:gd name="connsiteY1" fmla="*/ 694972 h 1717242"/>
              <a:gd name="connsiteX2" fmla="*/ 404203 w 497917"/>
              <a:gd name="connsiteY2" fmla="*/ 1447447 h 1717242"/>
              <a:gd name="connsiteX3" fmla="*/ 223228 w 497917"/>
              <a:gd name="connsiteY3" fmla="*/ 1714147 h 1717242"/>
              <a:gd name="connsiteX4" fmla="*/ 82735 w 497917"/>
              <a:gd name="connsiteY4" fmla="*/ 1568891 h 1717242"/>
              <a:gd name="connsiteX5" fmla="*/ 4153 w 497917"/>
              <a:gd name="connsiteY5" fmla="*/ 1216466 h 1717242"/>
              <a:gd name="connsiteX6" fmla="*/ 13678 w 497917"/>
              <a:gd name="connsiteY6" fmla="*/ 937860 h 1717242"/>
              <a:gd name="connsiteX7" fmla="*/ 37491 w 497917"/>
              <a:gd name="connsiteY7" fmla="*/ 544953 h 1717242"/>
              <a:gd name="connsiteX8" fmla="*/ 58922 w 497917"/>
              <a:gd name="connsiteY8" fmla="*/ 349691 h 1717242"/>
              <a:gd name="connsiteX9" fmla="*/ 101785 w 497917"/>
              <a:gd name="connsiteY9" fmla="*/ 116328 h 1717242"/>
              <a:gd name="connsiteX10" fmla="*/ 249422 w 497917"/>
              <a:gd name="connsiteY10" fmla="*/ 35366 h 17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917" h="1717242">
                <a:moveTo>
                  <a:pt x="249422" y="35366"/>
                </a:moveTo>
                <a:cubicBezTo>
                  <a:pt x="314510" y="131807"/>
                  <a:pt x="466513" y="459625"/>
                  <a:pt x="492310" y="694972"/>
                </a:cubicBezTo>
                <a:cubicBezTo>
                  <a:pt x="518107" y="930319"/>
                  <a:pt x="449050" y="1277585"/>
                  <a:pt x="404203" y="1447447"/>
                </a:cubicBezTo>
                <a:cubicBezTo>
                  <a:pt x="359356" y="1617309"/>
                  <a:pt x="276806" y="1693906"/>
                  <a:pt x="223228" y="1714147"/>
                </a:cubicBezTo>
                <a:cubicBezTo>
                  <a:pt x="169650" y="1734388"/>
                  <a:pt x="119247" y="1651838"/>
                  <a:pt x="82735" y="1568891"/>
                </a:cubicBezTo>
                <a:cubicBezTo>
                  <a:pt x="46223" y="1485944"/>
                  <a:pt x="15662" y="1321638"/>
                  <a:pt x="4153" y="1216466"/>
                </a:cubicBezTo>
                <a:cubicBezTo>
                  <a:pt x="-7357" y="1111294"/>
                  <a:pt x="8122" y="1049779"/>
                  <a:pt x="13678" y="937860"/>
                </a:cubicBezTo>
                <a:cubicBezTo>
                  <a:pt x="19234" y="825941"/>
                  <a:pt x="29950" y="642981"/>
                  <a:pt x="37491" y="544953"/>
                </a:cubicBezTo>
                <a:cubicBezTo>
                  <a:pt x="45032" y="446925"/>
                  <a:pt x="48206" y="421129"/>
                  <a:pt x="58922" y="349691"/>
                </a:cubicBezTo>
                <a:cubicBezTo>
                  <a:pt x="69638" y="278254"/>
                  <a:pt x="71622" y="167922"/>
                  <a:pt x="101785" y="116328"/>
                </a:cubicBezTo>
                <a:cubicBezTo>
                  <a:pt x="131948" y="64734"/>
                  <a:pt x="184334" y="-61075"/>
                  <a:pt x="249422" y="35366"/>
                </a:cubicBezTo>
                <a:close/>
              </a:path>
            </a:pathLst>
          </a:custGeom>
          <a:solidFill>
            <a:schemeClr val="accent1"/>
          </a:solidFill>
          <a:ln>
            <a:noFill/>
          </a:ln>
          <a:effectLst>
            <a:glow rad="228600">
              <a:schemeClr val="accent1"/>
            </a:glow>
            <a:outerShdw blurRad="457200" dist="254000" dir="3720000" algn="ctr" rotWithShape="0">
              <a:schemeClr val="accent1"/>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6" name="îṧḻîdè">
            <a:extLst>
              <a:ext uri="{FF2B5EF4-FFF2-40B4-BE49-F238E27FC236}">
                <a16:creationId xmlns:a16="http://schemas.microsoft.com/office/drawing/2014/main" id="{E0D4A5F1-1F82-AD0E-0EA0-A2E2230C038E}"/>
              </a:ext>
            </a:extLst>
          </p:cNvPr>
          <p:cNvSpPr/>
          <p:nvPr userDrawn="1"/>
        </p:nvSpPr>
        <p:spPr>
          <a:xfrm>
            <a:off x="4881970" y="2583790"/>
            <a:ext cx="5759047" cy="1690420"/>
          </a:xfrm>
          <a:prstGeom prst="roundRect">
            <a:avLst>
              <a:gd name="adj" fmla="val 6149"/>
            </a:avLst>
          </a:prstGeom>
          <a:gradFill flip="none" rotWithShape="1">
            <a:gsLst>
              <a:gs pos="54000">
                <a:schemeClr val="bg1">
                  <a:alpha val="0"/>
                </a:schemeClr>
              </a:gs>
              <a:gs pos="75000">
                <a:schemeClr val="accent1">
                  <a:alpha val="23000"/>
                </a:schemeClr>
              </a:gs>
              <a:gs pos="100000">
                <a:schemeClr val="bg1"/>
              </a:gs>
              <a:gs pos="85000">
                <a:schemeClr val="accent2">
                  <a:alpha val="38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17" name="íṧļïḓè">
            <a:extLst>
              <a:ext uri="{FF2B5EF4-FFF2-40B4-BE49-F238E27FC236}">
                <a16:creationId xmlns:a16="http://schemas.microsoft.com/office/drawing/2014/main" id="{163B5B29-29D0-E306-EF5E-052CD27A94E0}"/>
              </a:ext>
            </a:extLst>
          </p:cNvPr>
          <p:cNvSpPr/>
          <p:nvPr userDrawn="1"/>
        </p:nvSpPr>
        <p:spPr>
          <a:xfrm flipH="1">
            <a:off x="4881970" y="2583790"/>
            <a:ext cx="5759047" cy="1690420"/>
          </a:xfrm>
          <a:prstGeom prst="roundRect">
            <a:avLst>
              <a:gd name="adj" fmla="val 8215"/>
            </a:avLst>
          </a:prstGeom>
          <a:gradFill>
            <a:gsLst>
              <a:gs pos="0">
                <a:schemeClr val="bg1">
                  <a:alpha val="38000"/>
                </a:schemeClr>
              </a:gs>
              <a:gs pos="100000">
                <a:schemeClr val="bg1">
                  <a:alpha val="31000"/>
                </a:schemeClr>
              </a:gs>
            </a:gsLst>
            <a:lin ang="18600000" scaled="0"/>
          </a:gradFill>
          <a:ln>
            <a:gradFill>
              <a:gsLst>
                <a:gs pos="0">
                  <a:schemeClr val="accent1"/>
                </a:gs>
                <a:gs pos="100000">
                  <a:schemeClr val="bg1"/>
                </a:gs>
              </a:gsLst>
              <a:lin ang="16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en-GB" altLang="zh-TW" sz="4200">
              <a:solidFill>
                <a:srgbClr val="FFFFFF"/>
              </a:solidFill>
              <a:cs typeface="Helvetica Neue"/>
            </a:endParaRPr>
          </a:p>
        </p:txBody>
      </p:sp>
      <p:sp>
        <p:nvSpPr>
          <p:cNvPr id="28" name="文本占位符 27"/>
          <p:cNvSpPr>
            <a:spLocks noGrp="1"/>
          </p:cNvSpPr>
          <p:nvPr>
            <p:ph type="body" sz="quarter" idx="10"/>
          </p:nvPr>
        </p:nvSpPr>
        <p:spPr>
          <a:xfrm>
            <a:off x="-33232179" y="-502919"/>
            <a:ext cx="74249280" cy="7863840"/>
          </a:xfrm>
        </p:spPr>
        <p:txBody>
          <a:bodyPr wrap="none" anchor="ctr">
            <a:spAutoFit/>
          </a:bodyPr>
          <a:lstStyle>
            <a:lvl1pPr marL="0" indent="0" algn="ctr">
              <a:lnSpc>
                <a:spcPct val="100000"/>
              </a:lnSpc>
              <a:buNone/>
              <a:defRPr sz="8000" b="1">
                <a:solidFill>
                  <a:schemeClr val="bg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zh-CN" altLang="en-US"/>
              <a:t>单击此处编辑母版文本样式</a:t>
            </a:r>
          </a:p>
        </p:txBody>
      </p:sp>
      <p:sp>
        <p:nvSpPr>
          <p:cNvPr id="2" name="标题 1"/>
          <p:cNvSpPr>
            <a:spLocks noGrp="1"/>
          </p:cNvSpPr>
          <p:nvPr>
            <p:ph type="title"/>
          </p:nvPr>
        </p:nvSpPr>
        <p:spPr>
          <a:xfrm>
            <a:off x="5682734" y="3073155"/>
            <a:ext cx="4573775" cy="3182112"/>
          </a:xfrm>
        </p:spPr>
        <p:txBody>
          <a:bodyPr>
            <a:spAutoFit/>
          </a:bodyPr>
          <a:lstStyle>
            <a:lvl1pPr algn="r">
              <a:defRPr sz="3200">
                <a:solidFill>
                  <a:schemeClr val="accent1"/>
                </a:solidFill>
              </a:defRPr>
            </a:lvl1pPr>
          </a:lstStyle>
          <a:p>
            <a:endParaRPr lang="zh-CN" altLang="en-US" dirty="0"/>
          </a:p>
        </p:txBody>
      </p:sp>
      <p:sp>
        <p:nvSpPr>
          <p:cNvPr id="3" name="文本占位符 2"/>
          <p:cNvSpPr>
            <a:spLocks noGrp="1"/>
          </p:cNvSpPr>
          <p:nvPr>
            <p:ph type="body" idx="1"/>
          </p:nvPr>
        </p:nvSpPr>
        <p:spPr>
          <a:xfrm>
            <a:off x="5682734" y="3589504"/>
            <a:ext cx="4573775" cy="1724028"/>
          </a:xfrm>
        </p:spPr>
        <p:txBody>
          <a:bodyPr>
            <a:spAutoFit/>
          </a:bodyPr>
          <a:lstStyle>
            <a:lvl1pPr marL="0" indent="0" algn="r">
              <a:lnSpc>
                <a:spcPct val="120000"/>
              </a:lnSpc>
              <a:spcBef>
                <a:spcPts val="100"/>
              </a:spcBef>
              <a:buNone/>
              <a:defRPr sz="1200">
                <a:solidFill>
                  <a:schemeClr val="tx1">
                    <a:alpha val="8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endParaRPr lang="en-US" altLang="zh-CN" dirty="0"/>
          </a:p>
        </p:txBody>
      </p:sp>
    </p:spTree>
    <p:extLst>
      <p:ext uri="{BB962C8B-B14F-4D97-AF65-F5344CB8AC3E}">
        <p14:creationId xmlns:p14="http://schemas.microsoft.com/office/powerpoint/2010/main" val="315005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内容占位符 8"/>
          <p:cNvSpPr>
            <a:spLocks noGrp="1"/>
          </p:cNvSpPr>
          <p:nvPr>
            <p:ph sz="quarter" idx="13"/>
          </p:nvPr>
        </p:nvSpPr>
        <p:spPr>
          <a:xfrm>
            <a:off x="838200" y="1742604"/>
            <a:ext cx="10515600" cy="3705225"/>
          </a:xfrm>
          <a:prstGeom prst="rect">
            <a:avLst/>
          </a:prstGeom>
        </p:spPr>
        <p:txBody>
          <a:bodyPr/>
          <a:lstStyle>
            <a:lvl1pPr>
              <a:spcBef>
                <a:spcPts val="2400"/>
              </a:spcBef>
              <a:defRPr>
                <a:latin typeface="Tahoma" panose="020B0604030504040204" pitchFamily="34" charset="0"/>
                <a:ea typeface="微软雅黑 Light" panose="020B0502040204020203" pitchFamily="34" charset="-122"/>
                <a:cs typeface="Tahoma" panose="020B0604030504040204" pitchFamily="34" charset="0"/>
              </a:defRPr>
            </a:lvl1pPr>
            <a:lvl2pPr>
              <a:defRPr>
                <a:latin typeface="Tahoma" panose="020B0604030504040204" pitchFamily="34" charset="0"/>
                <a:ea typeface="微软雅黑 Light" panose="020B0502040204020203" pitchFamily="34" charset="-122"/>
                <a:cs typeface="Tahoma" panose="020B0604030504040204" pitchFamily="34" charset="0"/>
              </a:defRPr>
            </a:lvl2pPr>
            <a:lvl3pPr>
              <a:defRPr>
                <a:latin typeface="Tahoma" panose="020B0604030504040204" pitchFamily="34" charset="0"/>
                <a:ea typeface="微软雅黑 Light" panose="020B0502040204020203" pitchFamily="34" charset="-122"/>
                <a:cs typeface="Tahoma" panose="020B0604030504040204" pitchFamily="34" charset="0"/>
              </a:defRPr>
            </a:lvl3pPr>
            <a:lvl4pPr>
              <a:defRPr>
                <a:latin typeface="Tahoma" panose="020B0604030504040204" pitchFamily="34" charset="0"/>
                <a:ea typeface="微软雅黑 Light" panose="020B0502040204020203" pitchFamily="34" charset="-122"/>
                <a:cs typeface="Tahoma" panose="020B0604030504040204" pitchFamily="34" charset="0"/>
              </a:defRPr>
            </a:lvl4pPr>
            <a:lvl5pPr>
              <a:defRPr>
                <a:latin typeface="Tahoma" panose="020B0604030504040204" pitchFamily="34" charset="0"/>
                <a:ea typeface="微软雅黑 Light" panose="020B0502040204020203" pitchFamily="34" charset="-122"/>
                <a:cs typeface="Tahoma" panose="020B060403050404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标题占位符 5"/>
          <p:cNvSpPr>
            <a:spLocks noGrp="1"/>
          </p:cNvSpPr>
          <p:nvPr>
            <p:ph type="title"/>
          </p:nvPr>
        </p:nvSpPr>
        <p:spPr>
          <a:xfrm>
            <a:off x="515938" y="368300"/>
            <a:ext cx="9302976" cy="536575"/>
          </a:xfrm>
          <a:prstGeom prst="rect">
            <a:avLst/>
          </a:prstGeom>
        </p:spPr>
        <p:txBody>
          <a:bodyPr vert="horz" lIns="91440" tIns="45720" rIns="91440" bIns="45720" rtlCol="0" anchor="ctr">
            <a:normAutofit/>
          </a:bodyPr>
          <a:lstStyle>
            <a:lvl1pPr>
              <a:defRPr sz="2800" b="1">
                <a:solidFill>
                  <a:schemeClr val="tx1"/>
                </a:solidFill>
                <a:latin typeface="Tahoma" charset="0"/>
                <a:ea typeface="Tahoma" charset="0"/>
                <a:cs typeface="Tahoma" charset="0"/>
              </a:defRPr>
            </a:lvl1pPr>
          </a:lstStyle>
          <a:p>
            <a:r>
              <a:rPr kumimoji="1" lang="en-US" altLang="zh-CN" dirty="0"/>
              <a:t>Click to edit slide title</a:t>
            </a:r>
            <a:endParaRPr kumimoji="1" lang="zh-CN" altLang="en-US" dirty="0"/>
          </a:p>
        </p:txBody>
      </p:sp>
    </p:spTree>
    <p:extLst>
      <p:ext uri="{BB962C8B-B14F-4D97-AF65-F5344CB8AC3E}">
        <p14:creationId xmlns:p14="http://schemas.microsoft.com/office/powerpoint/2010/main" val="26083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FE6BBDD-371D-4C57-88DB-231527F1FA23}"/>
              </a:ext>
            </a:extLst>
          </p:cNvPr>
          <p:cNvSpPr/>
          <p:nvPr userDrawn="1"/>
        </p:nvSpPr>
        <p:spPr bwMode="auto">
          <a:xfrm>
            <a:off x="3611562" y="3713442"/>
            <a:ext cx="8580437" cy="54000"/>
          </a:xfrm>
          <a:prstGeom prst="rect">
            <a:avLst/>
          </a:prstGeom>
          <a:solidFill>
            <a:srgbClr val="D11C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dirty="0">
              <a:ln>
                <a:noFill/>
              </a:ln>
              <a:solidFill>
                <a:srgbClr val="FF0000"/>
              </a:solidFill>
              <a:effectLst/>
              <a:latin typeface="Arial" charset="0"/>
              <a:ea typeface="宋体" pitchFamily="2" charset="-122"/>
            </a:endParaRPr>
          </a:p>
        </p:txBody>
      </p:sp>
      <p:sp>
        <p:nvSpPr>
          <p:cNvPr id="3" name="椭圆 2"/>
          <p:cNvSpPr/>
          <p:nvPr userDrawn="1"/>
        </p:nvSpPr>
        <p:spPr>
          <a:xfrm>
            <a:off x="2433917" y="2883673"/>
            <a:ext cx="1051405" cy="1051405"/>
          </a:xfrm>
          <a:prstGeom prst="ellipse">
            <a:avLst/>
          </a:prstGeom>
          <a:solidFill>
            <a:srgbClr val="C00000"/>
          </a:solidFill>
          <a:ln w="63500">
            <a:solidFill>
              <a:srgbClr val="FF270E">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标题 3"/>
          <p:cNvSpPr>
            <a:spLocks noGrp="1"/>
          </p:cNvSpPr>
          <p:nvPr>
            <p:ph type="title" hasCustomPrompt="1"/>
          </p:nvPr>
        </p:nvSpPr>
        <p:spPr>
          <a:xfrm>
            <a:off x="3639766" y="3186147"/>
            <a:ext cx="6282447" cy="510364"/>
          </a:xfrm>
          <a:prstGeom prst="rect">
            <a:avLst/>
          </a:prstGeom>
        </p:spPr>
        <p:txBody>
          <a:bodyPr/>
          <a:lstStyle>
            <a:lvl1pPr>
              <a:defRPr sz="3200"/>
            </a:lvl1pPr>
          </a:lstStyle>
          <a:p>
            <a:pPr>
              <a:lnSpc>
                <a:spcPts val="3400"/>
              </a:lnSpc>
            </a:pPr>
            <a:r>
              <a:rPr lang="en-US" altLang="zh-CN" sz="3600" b="1" dirty="0">
                <a:solidFill>
                  <a:schemeClr val="tx1"/>
                </a:solidFill>
                <a:latin typeface="Tahoma" charset="0"/>
                <a:ea typeface="Tahoma" charset="0"/>
                <a:cs typeface="Tahoma" charset="0"/>
              </a:rPr>
              <a:t>Click to edit Section title</a:t>
            </a:r>
            <a:endParaRPr kumimoji="1" lang="zh-CN" altLang="en-US" sz="3600" b="1" dirty="0">
              <a:solidFill>
                <a:schemeClr val="tx1"/>
              </a:solidFill>
              <a:latin typeface="Tahoma" charset="0"/>
              <a:ea typeface="Tahoma" charset="0"/>
              <a:cs typeface="Tahoma" charset="0"/>
            </a:endParaRPr>
          </a:p>
        </p:txBody>
      </p:sp>
    </p:spTree>
    <p:extLst>
      <p:ext uri="{BB962C8B-B14F-4D97-AF65-F5344CB8AC3E}">
        <p14:creationId xmlns:p14="http://schemas.microsoft.com/office/powerpoint/2010/main" val="4631887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文本占位符 2"/>
          <p:cNvSpPr>
            <a:spLocks noGrp="1"/>
          </p:cNvSpPr>
          <p:nvPr>
            <p:ph idx="1"/>
          </p:nvPr>
        </p:nvSpPr>
        <p:spPr>
          <a:xfrm>
            <a:off x="838200" y="1696139"/>
            <a:ext cx="10515600" cy="3832897"/>
          </a:xfrm>
          <a:prstGeom prst="rect">
            <a:avLst/>
          </a:prstGeom>
        </p:spPr>
        <p:txBody>
          <a:bodyPr vert="horz" lIns="91440" tIns="45720" rIns="91440" bIns="45720" rtlCol="0">
            <a:normAutofit/>
          </a:bodyPr>
          <a:lstStyle>
            <a:lvl1pPr>
              <a:defRPr>
                <a:latin typeface="Tahoma" panose="020B0604030504040204" pitchFamily="34" charset="0"/>
                <a:ea typeface="微软雅黑 Light" panose="020B0502040204020203" pitchFamily="34" charset="-122"/>
                <a:cs typeface="Tahoma" panose="020B0604030504040204" pitchFamily="34" charset="0"/>
              </a:defRPr>
            </a:lvl1pPr>
            <a:lvl2pPr>
              <a:defRPr>
                <a:latin typeface="Tahoma" panose="020B0604030504040204" pitchFamily="34" charset="0"/>
                <a:ea typeface="微软雅黑 Light" panose="020B0502040204020203" pitchFamily="34" charset="-122"/>
                <a:cs typeface="Tahoma" panose="020B0604030504040204" pitchFamily="34" charset="0"/>
              </a:defRPr>
            </a:lvl2pPr>
            <a:lvl3pPr>
              <a:defRPr>
                <a:latin typeface="Tahoma" panose="020B0604030504040204" pitchFamily="34" charset="0"/>
                <a:ea typeface="微软雅黑 Light" panose="020B0502040204020203" pitchFamily="34" charset="-122"/>
                <a:cs typeface="Tahoma" panose="020B0604030504040204" pitchFamily="34" charset="0"/>
              </a:defRPr>
            </a:lvl3pPr>
            <a:lvl4pPr>
              <a:defRPr>
                <a:latin typeface="Tahoma" panose="020B0604030504040204" pitchFamily="34" charset="0"/>
                <a:ea typeface="微软雅黑 Light" panose="020B0502040204020203" pitchFamily="34" charset="-122"/>
                <a:cs typeface="Tahoma" panose="020B0604030504040204" pitchFamily="34" charset="0"/>
              </a:defRPr>
            </a:lvl4pPr>
            <a:lvl5pPr>
              <a:defRPr>
                <a:latin typeface="Tahoma" panose="020B0604030504040204" pitchFamily="34" charset="0"/>
                <a:ea typeface="微软雅黑 Light" panose="020B0502040204020203" pitchFamily="34" charset="-122"/>
                <a:cs typeface="Tahoma" panose="020B060403050404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标题占位符 5"/>
          <p:cNvSpPr>
            <a:spLocks noGrp="1"/>
          </p:cNvSpPr>
          <p:nvPr>
            <p:ph type="title"/>
          </p:nvPr>
        </p:nvSpPr>
        <p:spPr>
          <a:xfrm>
            <a:off x="515938" y="368300"/>
            <a:ext cx="10515600" cy="536575"/>
          </a:xfrm>
          <a:prstGeom prst="rect">
            <a:avLst/>
          </a:prstGeom>
        </p:spPr>
        <p:txBody>
          <a:bodyPr vert="horz" lIns="91440" tIns="45720" rIns="91440" bIns="45720" rtlCol="0" anchor="ctr">
            <a:normAutofit/>
          </a:bodyPr>
          <a:lstStyle>
            <a:lvl1pPr>
              <a:defRPr sz="2800" b="1">
                <a:solidFill>
                  <a:schemeClr val="tx1"/>
                </a:solidFill>
                <a:latin typeface="Tahoma" charset="0"/>
                <a:ea typeface="Tahoma" charset="0"/>
                <a:cs typeface="Tahoma" charset="0"/>
              </a:defRPr>
            </a:lvl1pPr>
          </a:lstStyle>
          <a:p>
            <a:r>
              <a:rPr kumimoji="1" lang="en-US" altLang="zh-CN" dirty="0"/>
              <a:t>Click to edit slide title</a:t>
            </a:r>
            <a:endParaRPr kumimoji="1" lang="zh-CN" altLang="en-US" dirty="0"/>
          </a:p>
        </p:txBody>
      </p:sp>
    </p:spTree>
    <p:extLst>
      <p:ext uri="{BB962C8B-B14F-4D97-AF65-F5344CB8AC3E}">
        <p14:creationId xmlns:p14="http://schemas.microsoft.com/office/powerpoint/2010/main" val="37678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标题占位符 5"/>
          <p:cNvSpPr>
            <a:spLocks noGrp="1"/>
          </p:cNvSpPr>
          <p:nvPr>
            <p:ph type="title"/>
          </p:nvPr>
        </p:nvSpPr>
        <p:spPr>
          <a:xfrm>
            <a:off x="515938" y="368300"/>
            <a:ext cx="10515600" cy="536575"/>
          </a:xfrm>
          <a:prstGeom prst="rect">
            <a:avLst/>
          </a:prstGeom>
        </p:spPr>
        <p:txBody>
          <a:bodyPr vert="horz" lIns="91440" tIns="45720" rIns="91440" bIns="45720" rtlCol="0" anchor="ctr">
            <a:normAutofit/>
          </a:bodyPr>
          <a:lstStyle>
            <a:lvl1pPr>
              <a:defRPr sz="2800" b="1">
                <a:solidFill>
                  <a:schemeClr val="tx1"/>
                </a:solidFill>
                <a:latin typeface="Tahoma" charset="0"/>
                <a:ea typeface="Tahoma" charset="0"/>
                <a:cs typeface="Tahoma" charset="0"/>
              </a:defRPr>
            </a:lvl1pPr>
          </a:lstStyle>
          <a:p>
            <a:r>
              <a:rPr kumimoji="1" lang="en-US" altLang="zh-CN" dirty="0"/>
              <a:t>Click to edit slide title</a:t>
            </a:r>
            <a:endParaRPr kumimoji="1" lang="zh-CN" altLang="en-US" dirty="0"/>
          </a:p>
        </p:txBody>
      </p:sp>
    </p:spTree>
    <p:extLst>
      <p:ext uri="{BB962C8B-B14F-4D97-AF65-F5344CB8AC3E}">
        <p14:creationId xmlns:p14="http://schemas.microsoft.com/office/powerpoint/2010/main" val="274964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298903" y="1665288"/>
            <a:ext cx="3897312" cy="1763712"/>
          </a:xfrm>
          <a:prstGeom prst="rect">
            <a:avLst/>
          </a:prstGeom>
        </p:spPr>
        <p:txBody>
          <a:bodyPr/>
          <a:lstStyle>
            <a:lvl1pPr marL="0" indent="0">
              <a:buNone/>
              <a:defRPr/>
            </a:lvl1pPr>
          </a:lstStyle>
          <a:p>
            <a:endParaRPr lang="zh-CN" altLang="en-US" dirty="0"/>
          </a:p>
        </p:txBody>
      </p:sp>
      <p:sp>
        <p:nvSpPr>
          <p:cNvPr id="11" name="图片占位符 9"/>
          <p:cNvSpPr>
            <a:spLocks noGrp="1"/>
          </p:cNvSpPr>
          <p:nvPr>
            <p:ph type="pic" sz="quarter" idx="14"/>
          </p:nvPr>
        </p:nvSpPr>
        <p:spPr>
          <a:xfrm>
            <a:off x="7053830" y="1656678"/>
            <a:ext cx="3897312" cy="1787522"/>
          </a:xfrm>
          <a:prstGeom prst="rect">
            <a:avLst/>
          </a:prstGeom>
        </p:spPr>
        <p:txBody>
          <a:bodyPr/>
          <a:lstStyle>
            <a:lvl1pPr marL="0" indent="0">
              <a:buNone/>
              <a:defRPr/>
            </a:lvl1pPr>
          </a:lstStyle>
          <a:p>
            <a:endParaRPr lang="zh-CN" altLang="en-US" dirty="0"/>
          </a:p>
        </p:txBody>
      </p:sp>
      <p:sp>
        <p:nvSpPr>
          <p:cNvPr id="7" name="标题占位符 5"/>
          <p:cNvSpPr>
            <a:spLocks noGrp="1"/>
          </p:cNvSpPr>
          <p:nvPr>
            <p:ph type="title"/>
          </p:nvPr>
        </p:nvSpPr>
        <p:spPr>
          <a:xfrm>
            <a:off x="515938" y="368300"/>
            <a:ext cx="10515600" cy="536575"/>
          </a:xfrm>
          <a:prstGeom prst="rect">
            <a:avLst/>
          </a:prstGeom>
        </p:spPr>
        <p:txBody>
          <a:bodyPr vert="horz" lIns="91440" tIns="45720" rIns="91440" bIns="45720" rtlCol="0" anchor="ctr">
            <a:normAutofit/>
          </a:bodyPr>
          <a:lstStyle>
            <a:lvl1pPr>
              <a:defRPr sz="2800" b="1">
                <a:solidFill>
                  <a:schemeClr val="tx1"/>
                </a:solidFill>
                <a:latin typeface="Tahoma" charset="0"/>
                <a:ea typeface="Tahoma" charset="0"/>
                <a:cs typeface="Tahoma" charset="0"/>
              </a:defRPr>
            </a:lvl1pPr>
          </a:lstStyle>
          <a:p>
            <a:r>
              <a:rPr kumimoji="1" lang="en-US" altLang="zh-CN" dirty="0"/>
              <a:t>Click to edit slide title</a:t>
            </a:r>
            <a:endParaRPr kumimoji="1" lang="zh-CN" altLang="en-US" dirty="0"/>
          </a:p>
        </p:txBody>
      </p:sp>
    </p:spTree>
    <p:extLst>
      <p:ext uri="{BB962C8B-B14F-4D97-AF65-F5344CB8AC3E}">
        <p14:creationId xmlns:p14="http://schemas.microsoft.com/office/powerpoint/2010/main" val="171401738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18" name="矩形 17"/>
          <p:cNvSpPr/>
          <p:nvPr userDrawn="1"/>
        </p:nvSpPr>
        <p:spPr>
          <a:xfrm>
            <a:off x="0" y="4969565"/>
            <a:ext cx="8750300" cy="1555060"/>
          </a:xfrm>
          <a:prstGeom prst="rect">
            <a:avLst/>
          </a:prstGeom>
          <a:gradFill flip="none" rotWithShape="1">
            <a:gsLst>
              <a:gs pos="0">
                <a:schemeClr val="bg1"/>
              </a:gs>
              <a:gs pos="40000">
                <a:srgbClr val="F9F9F9"/>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3008"/>
          <a:stretch/>
        </p:blipFill>
        <p:spPr>
          <a:xfrm>
            <a:off x="8547652" y="2998883"/>
            <a:ext cx="3644348" cy="3757377"/>
          </a:xfrm>
          <a:prstGeom prst="rect">
            <a:avLst/>
          </a:prstGeom>
        </p:spPr>
      </p:pic>
      <p:sp>
        <p:nvSpPr>
          <p:cNvPr id="5" name="标题 1"/>
          <p:cNvSpPr txBox="1">
            <a:spLocks/>
          </p:cNvSpPr>
          <p:nvPr userDrawn="1"/>
        </p:nvSpPr>
        <p:spPr>
          <a:xfrm>
            <a:off x="0" y="2879349"/>
            <a:ext cx="12192000" cy="810377"/>
          </a:xfrm>
          <a:prstGeom prst="rect">
            <a:avLst/>
          </a:prstGeom>
        </p:spPr>
        <p:txBody>
          <a:bodyPr anchor="ctr">
            <a:noAutofit/>
          </a:bodyPr>
          <a:lstStyle>
            <a:lvl1pPr algn="l" defTabSz="914400" rtl="0" eaLnBrk="1" latinLnBrk="0" hangingPunct="1">
              <a:lnSpc>
                <a:spcPct val="90000"/>
              </a:lnSpc>
              <a:spcBef>
                <a:spcPct val="0"/>
              </a:spcBef>
              <a:buNone/>
              <a:defRPr sz="3000" b="1" kern="1200">
                <a:solidFill>
                  <a:srgbClr val="C00000"/>
                </a:solidFill>
                <a:latin typeface="Adobe Heiti Std R" charset="-122"/>
                <a:ea typeface="Adobe Heiti Std R" charset="-122"/>
                <a:cs typeface="Adobe Heiti Std R" charset="-122"/>
              </a:defRPr>
            </a:lvl1pPr>
          </a:lstStyle>
          <a:p>
            <a:pPr algn="ctr"/>
            <a:r>
              <a:rPr lang="en-US" altLang="zh-CN" sz="6000" dirty="0">
                <a:solidFill>
                  <a:schemeClr val="tx1"/>
                </a:solidFill>
                <a:latin typeface="Tahoma" charset="0"/>
                <a:ea typeface="Tahoma" charset="0"/>
                <a:cs typeface="Tahoma" charset="0"/>
              </a:rPr>
              <a:t>THANK YOU!</a:t>
            </a:r>
            <a:endParaRPr lang="zh-CN" altLang="en-US" sz="6000" dirty="0">
              <a:solidFill>
                <a:schemeClr val="tx1"/>
              </a:solidFill>
              <a:latin typeface="Tahoma" charset="0"/>
              <a:ea typeface="Tahoma" charset="0"/>
              <a:cs typeface="Tahoma" charset="0"/>
            </a:endParaRPr>
          </a:p>
        </p:txBody>
      </p:sp>
      <p:sp>
        <p:nvSpPr>
          <p:cNvPr id="13" name="矩形 12">
            <a:extLst>
              <a:ext uri="{FF2B5EF4-FFF2-40B4-BE49-F238E27FC236}">
                <a16:creationId xmlns:a16="http://schemas.microsoft.com/office/drawing/2014/main" id="{5FE6BBDD-371D-4C57-88DB-231527F1FA23}"/>
              </a:ext>
            </a:extLst>
          </p:cNvPr>
          <p:cNvSpPr/>
          <p:nvPr userDrawn="1"/>
        </p:nvSpPr>
        <p:spPr bwMode="auto">
          <a:xfrm>
            <a:off x="0" y="6524625"/>
            <a:ext cx="12204000" cy="334774"/>
          </a:xfrm>
          <a:prstGeom prst="rect">
            <a:avLst/>
          </a:prstGeom>
          <a:solidFill>
            <a:srgbClr val="D11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dirty="0">
              <a:ln>
                <a:noFill/>
              </a:ln>
              <a:solidFill>
                <a:srgbClr val="FF0000"/>
              </a:solidFill>
              <a:effectLst/>
              <a:latin typeface="Arial" charset="0"/>
              <a:ea typeface="宋体" pitchFamily="2" charset="-122"/>
            </a:endParaRPr>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8476" y="1258069"/>
            <a:ext cx="3649454" cy="987590"/>
          </a:xfrm>
          <a:prstGeom prst="rect">
            <a:avLst/>
          </a:prstGeom>
        </p:spPr>
      </p:pic>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19934" y="5028057"/>
            <a:ext cx="3200400" cy="1496568"/>
          </a:xfrm>
          <a:prstGeom prst="rect">
            <a:avLst/>
          </a:prstGeom>
        </p:spPr>
      </p:pic>
      <p:sp>
        <p:nvSpPr>
          <p:cNvPr id="12" name="标题 1"/>
          <p:cNvSpPr txBox="1">
            <a:spLocks/>
          </p:cNvSpPr>
          <p:nvPr userDrawn="1"/>
        </p:nvSpPr>
        <p:spPr>
          <a:xfrm>
            <a:off x="1612757" y="5278933"/>
            <a:ext cx="1373512" cy="75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Adobe Heiti Std R" charset="-122"/>
                <a:ea typeface="Adobe Heiti Std R" charset="-122"/>
                <a:cs typeface="Adobe Heiti Std R" charset="-122"/>
              </a:defRPr>
            </a:lvl1pPr>
          </a:lstStyle>
          <a:p>
            <a:pPr algn="l">
              <a:lnSpc>
                <a:spcPts val="2200"/>
              </a:lnSpc>
            </a:pPr>
            <a:r>
              <a:rPr lang="en-US" altLang="zh-CN" sz="1200" b="1" dirty="0">
                <a:solidFill>
                  <a:schemeClr val="tx1">
                    <a:lumMod val="50000"/>
                    <a:lumOff val="50000"/>
                  </a:schemeClr>
                </a:solidFill>
                <a:latin typeface="Tahoma" charset="0"/>
                <a:ea typeface="Tahoma" charset="0"/>
                <a:cs typeface="Tahoma" charset="0"/>
              </a:rPr>
              <a:t>Scan QR codes </a:t>
            </a:r>
          </a:p>
          <a:p>
            <a:pPr algn="l">
              <a:lnSpc>
                <a:spcPts val="2200"/>
              </a:lnSpc>
            </a:pPr>
            <a:r>
              <a:rPr lang="en-US" altLang="zh-CN" sz="1200" b="1" dirty="0">
                <a:solidFill>
                  <a:schemeClr val="tx1">
                    <a:lumMod val="50000"/>
                    <a:lumOff val="50000"/>
                  </a:schemeClr>
                </a:solidFill>
                <a:latin typeface="Tahoma" charset="0"/>
                <a:ea typeface="Tahoma" charset="0"/>
                <a:cs typeface="Tahoma" charset="0"/>
              </a:rPr>
              <a:t>to learn more </a:t>
            </a:r>
          </a:p>
          <a:p>
            <a:pPr algn="l">
              <a:lnSpc>
                <a:spcPts val="2200"/>
              </a:lnSpc>
            </a:pPr>
            <a:r>
              <a:rPr lang="en-US" altLang="zh-CN" sz="1200" b="1" dirty="0">
                <a:solidFill>
                  <a:schemeClr val="tx1">
                    <a:lumMod val="50000"/>
                    <a:lumOff val="50000"/>
                  </a:schemeClr>
                </a:solidFill>
                <a:latin typeface="Tahoma" charset="0"/>
                <a:ea typeface="Tahoma" charset="0"/>
                <a:cs typeface="Tahoma" charset="0"/>
              </a:rPr>
              <a:t>Global Sources</a:t>
            </a:r>
          </a:p>
        </p:txBody>
      </p:sp>
    </p:spTree>
    <p:extLst>
      <p:ext uri="{BB962C8B-B14F-4D97-AF65-F5344CB8AC3E}">
        <p14:creationId xmlns:p14="http://schemas.microsoft.com/office/powerpoint/2010/main" val="1071707999"/>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1345">
          <p15:clr>
            <a:srgbClr val="FBAE40"/>
          </p15:clr>
        </p15:guide>
        <p15:guide id="2" orient="horz" pos="2069" userDrawn="1">
          <p15:clr>
            <a:srgbClr val="FBAE40"/>
          </p15:clr>
        </p15:guide>
        <p15:guide id="3" pos="3840" userDrawn="1">
          <p15:clr>
            <a:srgbClr val="FBAE40"/>
          </p15:clr>
        </p15:guide>
        <p15:guide id="4" orient="horz" pos="33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85858"/>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sz="1600" b="1" i="0">
                <a:solidFill>
                  <a:srgbClr val="585858"/>
                </a:solidFill>
                <a:latin typeface="Microsoft YaHei"/>
                <a:cs typeface="Microsoft YaHei"/>
              </a:defRPr>
            </a:lvl1pPr>
          </a:lstStyle>
          <a:p>
            <a:endParaRPr/>
          </a:p>
        </p:txBody>
      </p:sp>
      <p:sp>
        <p:nvSpPr>
          <p:cNvPr id="4" name="Holder 4">
            <a:extLst>
              <a:ext uri="{FF2B5EF4-FFF2-40B4-BE49-F238E27FC236}">
                <a16:creationId xmlns:a16="http://schemas.microsoft.com/office/drawing/2014/main" id="{869E10DE-9767-0E38-ECF2-3C323CC0081A}"/>
              </a:ext>
            </a:extLst>
          </p:cNvPr>
          <p:cNvSpPr>
            <a:spLocks noGrp="1" noChangeArrowheads="1"/>
          </p:cNvSpPr>
          <p:nvPr>
            <p:ph type="ftr" sz="quarter" idx="10"/>
          </p:nvPr>
        </p:nvSpPr>
        <p:spPr bwMode="auto">
          <a:xfrm>
            <a:off x="0" y="0"/>
            <a:ext cx="0" cy="0"/>
          </a:xfrm>
          <a:prstGeom prst="rect">
            <a:avLst/>
          </a:prstGeom>
        </p:spPr>
        <p:txBody>
          <a:bodyPr vert="horz" wrap="square" lIns="0" tIns="0" rIns="0" bIns="0" numCol="1" anchor="t" anchorCtr="0" compatLnSpc="1">
            <a:prstTxWarp prst="textNoShape">
              <a:avLst/>
            </a:prstTxWarp>
          </a:bodyPr>
          <a:lstStyle>
            <a:lvl1pPr algn="ctr" eaLnBrk="1">
              <a:lnSpc>
                <a:spcPct val="90000"/>
              </a:lnSpc>
              <a:spcBef>
                <a:spcPts val="2250"/>
              </a:spcBef>
              <a:defRPr>
                <a:solidFill>
                  <a:srgbClr val="898989"/>
                </a:solidFill>
              </a:defRPr>
            </a:lvl1pPr>
          </a:lstStyle>
          <a:p>
            <a:pPr>
              <a:defRPr/>
            </a:pPr>
            <a:endParaRPr lang="zh-TW" altLang="zh-TW"/>
          </a:p>
        </p:txBody>
      </p:sp>
      <p:sp>
        <p:nvSpPr>
          <p:cNvPr id="5" name="Holder 5">
            <a:extLst>
              <a:ext uri="{FF2B5EF4-FFF2-40B4-BE49-F238E27FC236}">
                <a16:creationId xmlns:a16="http://schemas.microsoft.com/office/drawing/2014/main" id="{B1B34114-9917-2085-E192-B419C582F68F}"/>
              </a:ext>
            </a:extLst>
          </p:cNvPr>
          <p:cNvSpPr>
            <a:spLocks noGrp="1" noChangeArrowheads="1"/>
          </p:cNvSpPr>
          <p:nvPr>
            <p:ph type="dt" sz="half" idx="11"/>
          </p:nvPr>
        </p:nvSpPr>
        <p:spPr bwMode="auto">
          <a:xfrm>
            <a:off x="0" y="0"/>
            <a:ext cx="0" cy="0"/>
          </a:xfrm>
          <a:prstGeom prst="rect">
            <a:avLst/>
          </a:prstGeom>
        </p:spPr>
        <p:txBody>
          <a:bodyPr vert="horz" wrap="square" lIns="0" tIns="0" rIns="0" bIns="0" numCol="1" anchor="t" anchorCtr="0" compatLnSpc="1">
            <a:prstTxWarp prst="textNoShape">
              <a:avLst/>
            </a:prstTxWarp>
          </a:bodyPr>
          <a:lstStyle>
            <a:lvl1pPr eaLnBrk="1">
              <a:lnSpc>
                <a:spcPct val="90000"/>
              </a:lnSpc>
              <a:spcBef>
                <a:spcPts val="2250"/>
              </a:spcBef>
              <a:defRPr>
                <a:solidFill>
                  <a:srgbClr val="898989"/>
                </a:solidFill>
              </a:defRPr>
            </a:lvl1pPr>
          </a:lstStyle>
          <a:p>
            <a:pPr>
              <a:defRPr/>
            </a:pPr>
            <a:fld id="{005E0C5F-24E1-4C0C-8F2B-F7ABFF9F4FFA}" type="datetimeFigureOut">
              <a:rPr lang="en-US" altLang="zh-TW"/>
              <a:pPr>
                <a:defRPr/>
              </a:pPr>
              <a:t>4/10/2024</a:t>
            </a:fld>
            <a:endParaRPr lang="en-US" altLang="zh-TW"/>
          </a:p>
        </p:txBody>
      </p:sp>
      <p:sp>
        <p:nvSpPr>
          <p:cNvPr id="6" name="Holder 6">
            <a:extLst>
              <a:ext uri="{FF2B5EF4-FFF2-40B4-BE49-F238E27FC236}">
                <a16:creationId xmlns:a16="http://schemas.microsoft.com/office/drawing/2014/main" id="{DCD2946A-4E19-4606-4DCF-896B23D14E5A}"/>
              </a:ext>
            </a:extLst>
          </p:cNvPr>
          <p:cNvSpPr>
            <a:spLocks noGrp="1" noChangeArrowheads="1"/>
          </p:cNvSpPr>
          <p:nvPr>
            <p:ph type="sldNum" sz="quarter" idx="12"/>
          </p:nvPr>
        </p:nvSpPr>
        <p:spPr>
          <a:xfrm>
            <a:off x="10262394" y="6611938"/>
            <a:ext cx="141288" cy="138907"/>
          </a:xfrm>
        </p:spPr>
        <p:txBody>
          <a:bodyPr lIns="0" tIns="0" rIns="0" bIns="0"/>
          <a:lstStyle>
            <a:lvl1pPr algn="r">
              <a:defRPr>
                <a:solidFill>
                  <a:srgbClr val="898989"/>
                </a:solidFill>
              </a:defRPr>
            </a:lvl1pPr>
          </a:lstStyle>
          <a:p>
            <a:pPr>
              <a:defRPr/>
            </a:pPr>
            <a:fld id="{D7E88530-974D-4870-9D12-C6EDAD7A7F98}" type="slidenum">
              <a:rPr lang="zh-TW" altLang="zh-TW"/>
              <a:pPr>
                <a:defRPr/>
              </a:pPr>
              <a:t>‹#›</a:t>
            </a:fld>
            <a:endParaRPr lang="zh-TW" altLang="zh-TW"/>
          </a:p>
        </p:txBody>
      </p:sp>
    </p:spTree>
    <p:extLst>
      <p:ext uri="{BB962C8B-B14F-4D97-AF65-F5344CB8AC3E}">
        <p14:creationId xmlns:p14="http://schemas.microsoft.com/office/powerpoint/2010/main" val="201611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089A1FCA-1C0B-4159-B3FD-32912936D6E5}"/>
              </a:ext>
            </a:extLst>
          </p:cNvPr>
          <p:cNvGrpSpPr>
            <a:grpSpLocks/>
          </p:cNvGrpSpPr>
          <p:nvPr/>
        </p:nvGrpSpPr>
        <p:grpSpPr bwMode="auto">
          <a:xfrm>
            <a:off x="-29369" y="-20638"/>
            <a:ext cx="12250738" cy="641350"/>
            <a:chOff x="0" y="0"/>
            <a:chExt cx="24502850" cy="1282803"/>
          </a:xfrm>
        </p:grpSpPr>
        <p:sp>
          <p:nvSpPr>
            <p:cNvPr id="3" name="Rectangle">
              <a:extLst>
                <a:ext uri="{FF2B5EF4-FFF2-40B4-BE49-F238E27FC236}">
                  <a16:creationId xmlns:a16="http://schemas.microsoft.com/office/drawing/2014/main" id="{8E11C0C6-393B-D28F-0F8C-D14FE86B3AD9}"/>
                </a:ext>
              </a:extLst>
            </p:cNvPr>
            <p:cNvSpPr>
              <a:spLocks noChangeArrowheads="1"/>
            </p:cNvSpPr>
            <p:nvPr/>
          </p:nvSpPr>
          <p:spPr bwMode="auto">
            <a:xfrm>
              <a:off x="23814" y="0"/>
              <a:ext cx="24479036" cy="1244700"/>
            </a:xfrm>
            <a:prstGeom prst="rect">
              <a:avLst/>
            </a:prstGeom>
            <a:solidFill>
              <a:srgbClr val="EE230C">
                <a:alpha val="10196"/>
              </a:srgbClr>
            </a:solidFill>
            <a:ln>
              <a:noFill/>
            </a:ln>
          </p:spPr>
          <p:txBody>
            <a:bodyPr lIns="71436" tIns="71436" rIns="71436" bIns="71436" anchor="ctr"/>
            <a:lstStyle>
              <a:lvl1pPr defTabSz="823913">
                <a:lnSpc>
                  <a:spcPct val="90000"/>
                </a:lnSpc>
                <a:spcBef>
                  <a:spcPts val="4500"/>
                </a:spcBef>
                <a:defRPr sz="4200">
                  <a:solidFill>
                    <a:srgbClr val="000000"/>
                  </a:solidFill>
                  <a:latin typeface="Helvetica Neue"/>
                  <a:ea typeface="Helvetica Neue"/>
                  <a:cs typeface="Helvetica Neue"/>
                  <a:sym typeface="Helvetica Neue"/>
                </a:defRPr>
              </a:lvl1pPr>
              <a:lvl2pPr defTabSz="823913">
                <a:lnSpc>
                  <a:spcPct val="90000"/>
                </a:lnSpc>
                <a:spcBef>
                  <a:spcPts val="4500"/>
                </a:spcBef>
                <a:defRPr sz="4200">
                  <a:solidFill>
                    <a:srgbClr val="000000"/>
                  </a:solidFill>
                  <a:latin typeface="Helvetica Neue"/>
                  <a:ea typeface="Helvetica Neue"/>
                  <a:cs typeface="Helvetica Neue"/>
                  <a:sym typeface="Helvetica Neue"/>
                </a:defRPr>
              </a:lvl2pPr>
              <a:lvl3pPr defTabSz="823913">
                <a:lnSpc>
                  <a:spcPct val="90000"/>
                </a:lnSpc>
                <a:spcBef>
                  <a:spcPts val="4500"/>
                </a:spcBef>
                <a:defRPr sz="4200">
                  <a:solidFill>
                    <a:srgbClr val="000000"/>
                  </a:solidFill>
                  <a:latin typeface="Helvetica Neue"/>
                  <a:ea typeface="Helvetica Neue"/>
                  <a:cs typeface="Helvetica Neue"/>
                  <a:sym typeface="Helvetica Neue"/>
                </a:defRPr>
              </a:lvl3pPr>
              <a:lvl4pPr defTabSz="823913">
                <a:lnSpc>
                  <a:spcPct val="90000"/>
                </a:lnSpc>
                <a:spcBef>
                  <a:spcPts val="4500"/>
                </a:spcBef>
                <a:defRPr sz="4200">
                  <a:solidFill>
                    <a:srgbClr val="000000"/>
                  </a:solidFill>
                  <a:latin typeface="Helvetica Neue"/>
                  <a:ea typeface="Helvetica Neue"/>
                  <a:cs typeface="Helvetica Neue"/>
                  <a:sym typeface="Helvetica Neue"/>
                </a:defRPr>
              </a:lvl4pPr>
              <a:lvl5pPr defTabSz="823913">
                <a:lnSpc>
                  <a:spcPct val="90000"/>
                </a:lnSpc>
                <a:spcBef>
                  <a:spcPts val="4500"/>
                </a:spcBef>
                <a:defRPr sz="4200">
                  <a:solidFill>
                    <a:srgbClr val="000000"/>
                  </a:solidFill>
                  <a:latin typeface="Helvetica Neue"/>
                  <a:ea typeface="Helvetica Neue"/>
                  <a:cs typeface="Helvetica Neue"/>
                  <a:sym typeface="Helvetica Neue"/>
                </a:defRPr>
              </a:lvl5pPr>
              <a:lvl6pPr marL="4572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6pPr>
              <a:lvl7pPr marL="9144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7pPr>
              <a:lvl8pPr marL="13716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8pPr>
              <a:lvl9pPr marL="18288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9pPr>
            </a:lstStyle>
            <a:p>
              <a:pPr algn="ctr" eaLnBrk="1">
                <a:lnSpc>
                  <a:spcPct val="100000"/>
                </a:lnSpc>
                <a:spcBef>
                  <a:spcPct val="0"/>
                </a:spcBef>
                <a:defRPr/>
              </a:pPr>
              <a:endParaRPr lang="zh-TW" altLang="zh-TW" sz="1500">
                <a:solidFill>
                  <a:srgbClr val="FFFFFF"/>
                </a:solidFill>
                <a:latin typeface="Helvetica Neue Medium"/>
                <a:ea typeface="Helvetica Neue Medium"/>
                <a:cs typeface="Helvetica Neue Medium"/>
                <a:sym typeface="Helvetica Neue Medium"/>
              </a:endParaRPr>
            </a:p>
          </p:txBody>
        </p:sp>
        <p:sp>
          <p:nvSpPr>
            <p:cNvPr id="4" name="Rectangle">
              <a:extLst>
                <a:ext uri="{FF2B5EF4-FFF2-40B4-BE49-F238E27FC236}">
                  <a16:creationId xmlns:a16="http://schemas.microsoft.com/office/drawing/2014/main" id="{0333CA34-7AF1-1F32-7D0F-16E66807E7F2}"/>
                </a:ext>
              </a:extLst>
            </p:cNvPr>
            <p:cNvSpPr>
              <a:spLocks noChangeArrowheads="1"/>
            </p:cNvSpPr>
            <p:nvPr/>
          </p:nvSpPr>
          <p:spPr bwMode="auto">
            <a:xfrm>
              <a:off x="0" y="1114514"/>
              <a:ext cx="24479036" cy="168289"/>
            </a:xfrm>
            <a:prstGeom prst="rect">
              <a:avLst/>
            </a:prstGeom>
            <a:solidFill>
              <a:srgbClr val="EE230C"/>
            </a:solidFill>
            <a:ln>
              <a:noFill/>
            </a:ln>
          </p:spPr>
          <p:txBody>
            <a:bodyPr lIns="71436" tIns="71436" rIns="71436" bIns="71436" anchor="ctr"/>
            <a:lstStyle>
              <a:lvl1pPr defTabSz="823913">
                <a:lnSpc>
                  <a:spcPct val="90000"/>
                </a:lnSpc>
                <a:spcBef>
                  <a:spcPts val="4500"/>
                </a:spcBef>
                <a:defRPr sz="4200">
                  <a:solidFill>
                    <a:srgbClr val="000000"/>
                  </a:solidFill>
                  <a:latin typeface="Helvetica Neue"/>
                  <a:ea typeface="Helvetica Neue"/>
                  <a:cs typeface="Helvetica Neue"/>
                  <a:sym typeface="Helvetica Neue"/>
                </a:defRPr>
              </a:lvl1pPr>
              <a:lvl2pPr defTabSz="823913">
                <a:lnSpc>
                  <a:spcPct val="90000"/>
                </a:lnSpc>
                <a:spcBef>
                  <a:spcPts val="4500"/>
                </a:spcBef>
                <a:defRPr sz="4200">
                  <a:solidFill>
                    <a:srgbClr val="000000"/>
                  </a:solidFill>
                  <a:latin typeface="Helvetica Neue"/>
                  <a:ea typeface="Helvetica Neue"/>
                  <a:cs typeface="Helvetica Neue"/>
                  <a:sym typeface="Helvetica Neue"/>
                </a:defRPr>
              </a:lvl2pPr>
              <a:lvl3pPr defTabSz="823913">
                <a:lnSpc>
                  <a:spcPct val="90000"/>
                </a:lnSpc>
                <a:spcBef>
                  <a:spcPts val="4500"/>
                </a:spcBef>
                <a:defRPr sz="4200">
                  <a:solidFill>
                    <a:srgbClr val="000000"/>
                  </a:solidFill>
                  <a:latin typeface="Helvetica Neue"/>
                  <a:ea typeface="Helvetica Neue"/>
                  <a:cs typeface="Helvetica Neue"/>
                  <a:sym typeface="Helvetica Neue"/>
                </a:defRPr>
              </a:lvl3pPr>
              <a:lvl4pPr defTabSz="823913">
                <a:lnSpc>
                  <a:spcPct val="90000"/>
                </a:lnSpc>
                <a:spcBef>
                  <a:spcPts val="4500"/>
                </a:spcBef>
                <a:defRPr sz="4200">
                  <a:solidFill>
                    <a:srgbClr val="000000"/>
                  </a:solidFill>
                  <a:latin typeface="Helvetica Neue"/>
                  <a:ea typeface="Helvetica Neue"/>
                  <a:cs typeface="Helvetica Neue"/>
                  <a:sym typeface="Helvetica Neue"/>
                </a:defRPr>
              </a:lvl4pPr>
              <a:lvl5pPr defTabSz="823913">
                <a:lnSpc>
                  <a:spcPct val="90000"/>
                </a:lnSpc>
                <a:spcBef>
                  <a:spcPts val="4500"/>
                </a:spcBef>
                <a:defRPr sz="4200">
                  <a:solidFill>
                    <a:srgbClr val="000000"/>
                  </a:solidFill>
                  <a:latin typeface="Helvetica Neue"/>
                  <a:ea typeface="Helvetica Neue"/>
                  <a:cs typeface="Helvetica Neue"/>
                  <a:sym typeface="Helvetica Neue"/>
                </a:defRPr>
              </a:lvl5pPr>
              <a:lvl6pPr marL="4572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6pPr>
              <a:lvl7pPr marL="9144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7pPr>
              <a:lvl8pPr marL="13716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8pPr>
              <a:lvl9pPr marL="1828800" defTabSz="823913" eaLnBrk="0" fontAlgn="base" hangingPunct="0">
                <a:lnSpc>
                  <a:spcPct val="90000"/>
                </a:lnSpc>
                <a:spcBef>
                  <a:spcPts val="4500"/>
                </a:spcBef>
                <a:spcAft>
                  <a:spcPct val="0"/>
                </a:spcAft>
                <a:defRPr sz="4200">
                  <a:solidFill>
                    <a:srgbClr val="000000"/>
                  </a:solidFill>
                  <a:latin typeface="Helvetica Neue"/>
                  <a:ea typeface="Helvetica Neue"/>
                  <a:cs typeface="Helvetica Neue"/>
                  <a:sym typeface="Helvetica Neue"/>
                </a:defRPr>
              </a:lvl9pPr>
            </a:lstStyle>
            <a:p>
              <a:pPr algn="ctr" eaLnBrk="1">
                <a:lnSpc>
                  <a:spcPct val="100000"/>
                </a:lnSpc>
                <a:spcBef>
                  <a:spcPct val="0"/>
                </a:spcBef>
                <a:defRPr/>
              </a:pPr>
              <a:endParaRPr lang="zh-TW" altLang="zh-TW" sz="1600">
                <a:solidFill>
                  <a:srgbClr val="FFFFFF"/>
                </a:solidFill>
                <a:latin typeface="Helvetica Neue Medium"/>
                <a:ea typeface="Helvetica Neue Medium"/>
                <a:cs typeface="Helvetica Neue Medium"/>
                <a:sym typeface="Helvetica Neue Medium"/>
              </a:endParaRPr>
            </a:p>
          </p:txBody>
        </p:sp>
        <p:pic>
          <p:nvPicPr>
            <p:cNvPr id="5" name="Image" descr="Image">
              <a:extLst>
                <a:ext uri="{FF2B5EF4-FFF2-40B4-BE49-F238E27FC236}">
                  <a16:creationId xmlns:a16="http://schemas.microsoft.com/office/drawing/2014/main" id="{0AF202E2-CCBC-90BF-37F4-B473023758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0530" y="240733"/>
              <a:ext cx="1309302" cy="7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6" name="Group">
            <a:extLst>
              <a:ext uri="{FF2B5EF4-FFF2-40B4-BE49-F238E27FC236}">
                <a16:creationId xmlns:a16="http://schemas.microsoft.com/office/drawing/2014/main" id="{B912656C-AC34-540D-3367-C0AFFCE5B4A4}"/>
              </a:ext>
            </a:extLst>
          </p:cNvPr>
          <p:cNvGrpSpPr>
            <a:grpSpLocks/>
          </p:cNvGrpSpPr>
          <p:nvPr/>
        </p:nvGrpSpPr>
        <p:grpSpPr bwMode="auto">
          <a:xfrm>
            <a:off x="-1588" y="6087269"/>
            <a:ext cx="12195175" cy="658019"/>
            <a:chOff x="0" y="0"/>
            <a:chExt cx="24390343" cy="1315440"/>
          </a:xfrm>
        </p:grpSpPr>
        <p:pic>
          <p:nvPicPr>
            <p:cNvPr id="7" name="pasted-image.png" descr="pasted-image.png">
              <a:extLst>
                <a:ext uri="{FF2B5EF4-FFF2-40B4-BE49-F238E27FC236}">
                  <a16:creationId xmlns:a16="http://schemas.microsoft.com/office/drawing/2014/main" id="{06CC1AB6-F23C-819F-3D1D-69E6493C2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6848" y="0"/>
              <a:ext cx="997530" cy="8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Line">
              <a:extLst>
                <a:ext uri="{FF2B5EF4-FFF2-40B4-BE49-F238E27FC236}">
                  <a16:creationId xmlns:a16="http://schemas.microsoft.com/office/drawing/2014/main" id="{2EAE0113-AC00-B2CC-8925-A784529BA928}"/>
                </a:ext>
              </a:extLst>
            </p:cNvPr>
            <p:cNvSpPr/>
            <p:nvPr/>
          </p:nvSpPr>
          <p:spPr>
            <a:xfrm>
              <a:off x="0" y="439538"/>
              <a:ext cx="11272835" cy="0"/>
            </a:xfrm>
            <a:prstGeom prst="line">
              <a:avLst/>
            </a:prstGeom>
            <a:noFill/>
            <a:ln w="12700" cap="flat">
              <a:solidFill>
                <a:srgbClr val="FF1E10"/>
              </a:solidFill>
              <a:prstDash val="solid"/>
              <a:round/>
            </a:ln>
            <a:effectLst>
              <a:outerShdw blurRad="50800" dist="25400" dir="5400000" rotWithShape="0">
                <a:srgbClr val="000000">
                  <a:alpha val="38000"/>
                </a:srgbClr>
              </a:outerShdw>
            </a:effectLst>
          </p:spPr>
          <p:txBody>
            <a:bodyPr lIns="45718" tIns="45718" rIns="45718" bIns="45718"/>
            <a:lstStyle/>
            <a:p>
              <a:pPr defTabSz="1219169" eaLnBrk="1" fontAlgn="auto">
                <a:lnSpc>
                  <a:spcPct val="90000"/>
                </a:lnSpc>
                <a:spcBef>
                  <a:spcPts val="2250"/>
                </a:spcBef>
                <a:spcAft>
                  <a:spcPts val="0"/>
                </a:spcAft>
                <a:defRPr/>
              </a:pPr>
              <a:endParaRPr sz="900" kern="0">
                <a:latin typeface="+mj-lt"/>
                <a:ea typeface="+mj-ea"/>
                <a:cs typeface="+mj-cs"/>
              </a:endParaRPr>
            </a:p>
          </p:txBody>
        </p:sp>
        <p:sp>
          <p:nvSpPr>
            <p:cNvPr id="9" name="Line">
              <a:extLst>
                <a:ext uri="{FF2B5EF4-FFF2-40B4-BE49-F238E27FC236}">
                  <a16:creationId xmlns:a16="http://schemas.microsoft.com/office/drawing/2014/main" id="{25882DB9-6079-CDFA-FC51-AA1934E30154}"/>
                </a:ext>
              </a:extLst>
            </p:cNvPr>
            <p:cNvSpPr/>
            <p:nvPr/>
          </p:nvSpPr>
          <p:spPr>
            <a:xfrm>
              <a:off x="13117509" y="439538"/>
              <a:ext cx="11272834" cy="0"/>
            </a:xfrm>
            <a:prstGeom prst="line">
              <a:avLst/>
            </a:prstGeom>
            <a:noFill/>
            <a:ln w="12700" cap="flat">
              <a:solidFill>
                <a:srgbClr val="FF1E10"/>
              </a:solidFill>
              <a:prstDash val="solid"/>
              <a:round/>
            </a:ln>
            <a:effectLst>
              <a:outerShdw blurRad="50800" dist="25400" dir="5400000" rotWithShape="0">
                <a:srgbClr val="000000">
                  <a:alpha val="38000"/>
                </a:srgbClr>
              </a:outerShdw>
            </a:effectLst>
          </p:spPr>
          <p:txBody>
            <a:bodyPr lIns="45718" tIns="45718" rIns="45718" bIns="45718"/>
            <a:lstStyle/>
            <a:p>
              <a:pPr defTabSz="1219169" eaLnBrk="1" fontAlgn="auto">
                <a:lnSpc>
                  <a:spcPct val="90000"/>
                </a:lnSpc>
                <a:spcBef>
                  <a:spcPts val="2250"/>
                </a:spcBef>
                <a:spcAft>
                  <a:spcPts val="0"/>
                </a:spcAft>
                <a:defRPr/>
              </a:pPr>
              <a:endParaRPr sz="900" kern="0">
                <a:latin typeface="+mj-lt"/>
                <a:ea typeface="+mj-ea"/>
                <a:cs typeface="+mj-cs"/>
              </a:endParaRPr>
            </a:p>
          </p:txBody>
        </p:sp>
        <p:pic>
          <p:nvPicPr>
            <p:cNvPr id="10" name="Image" descr="Image">
              <a:extLst>
                <a:ext uri="{FF2B5EF4-FFF2-40B4-BE49-F238E27FC236}">
                  <a16:creationId xmlns:a16="http://schemas.microsoft.com/office/drawing/2014/main" id="{2203BDDD-D26A-0325-E6D0-D7781F097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2853" y="947646"/>
              <a:ext cx="4204636" cy="36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86" name="Body Level One…"/>
          <p:cNvSpPr txBox="1">
            <a:spLocks noGrp="1"/>
          </p:cNvSpPr>
          <p:nvPr>
            <p:ph type="body" sz="half" idx="1"/>
          </p:nvPr>
        </p:nvSpPr>
        <p:spPr>
          <a:xfrm>
            <a:off x="385439" y="1763493"/>
            <a:ext cx="6617843" cy="403679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Picture Placeholder 2"/>
          <p:cNvSpPr>
            <a:spLocks noGrp="1"/>
          </p:cNvSpPr>
          <p:nvPr>
            <p:ph type="pic" sz="half" idx="13"/>
          </p:nvPr>
        </p:nvSpPr>
        <p:spPr>
          <a:xfrm>
            <a:off x="7427583" y="1042366"/>
            <a:ext cx="3671426" cy="4773268"/>
          </a:xfrm>
          <a:prstGeom prst="rect">
            <a:avLst/>
          </a:prstGeom>
        </p:spPr>
        <p:txBody>
          <a:bodyPr lIns="91439" tIns="45719" rIns="91439" bIns="45719">
            <a:noAutofit/>
          </a:bodyPr>
          <a:lstStyle/>
          <a:p>
            <a:pPr lvl="0"/>
            <a:endParaRPr noProof="0">
              <a:sym typeface="Tahoma"/>
            </a:endParaRPr>
          </a:p>
        </p:txBody>
      </p:sp>
      <p:sp>
        <p:nvSpPr>
          <p:cNvPr id="88" name="Slide Title"/>
          <p:cNvSpPr txBox="1">
            <a:spLocks noGrp="1"/>
          </p:cNvSpPr>
          <p:nvPr>
            <p:ph type="body" sz="quarter" idx="14"/>
          </p:nvPr>
        </p:nvSpPr>
        <p:spPr>
          <a:xfrm>
            <a:off x="385439" y="70813"/>
            <a:ext cx="8161736" cy="432170"/>
          </a:xfrm>
          <a:prstGeom prst="rect">
            <a:avLst/>
          </a:prstGeom>
        </p:spPr>
        <p:txBody>
          <a:bodyPr anchor="ctr"/>
          <a:lstStyle/>
          <a:p>
            <a:endParaRPr/>
          </a:p>
        </p:txBody>
      </p:sp>
      <p:sp>
        <p:nvSpPr>
          <p:cNvPr id="89" name="Text Placeholder 4"/>
          <p:cNvSpPr txBox="1">
            <a:spLocks noGrp="1"/>
          </p:cNvSpPr>
          <p:nvPr>
            <p:ph type="body" sz="quarter" idx="15"/>
          </p:nvPr>
        </p:nvSpPr>
        <p:spPr>
          <a:xfrm>
            <a:off x="385439" y="993499"/>
            <a:ext cx="6617842" cy="472363"/>
          </a:xfrm>
          <a:prstGeom prst="rect">
            <a:avLst/>
          </a:prstGeom>
        </p:spPr>
        <p:txBody>
          <a:bodyPr/>
          <a:lstStyle/>
          <a:p>
            <a:endParaRPr/>
          </a:p>
        </p:txBody>
      </p:sp>
      <p:sp>
        <p:nvSpPr>
          <p:cNvPr id="11" name="Slide Number">
            <a:extLst>
              <a:ext uri="{FF2B5EF4-FFF2-40B4-BE49-F238E27FC236}">
                <a16:creationId xmlns:a16="http://schemas.microsoft.com/office/drawing/2014/main" id="{5482D8CA-0EDF-9C1E-40E2-E3183FC1FD6C}"/>
              </a:ext>
            </a:extLst>
          </p:cNvPr>
          <p:cNvSpPr txBox="1">
            <a:spLocks noGrp="1" noChangeArrowheads="1"/>
          </p:cNvSpPr>
          <p:nvPr>
            <p:ph type="sldNum" sz="quarter" idx="16"/>
          </p:nvPr>
        </p:nvSpPr>
        <p:spPr>
          <a:xfrm>
            <a:off x="10198894" y="6528594"/>
            <a:ext cx="204788" cy="207963"/>
          </a:xfrm>
        </p:spPr>
        <p:txBody>
          <a:bodyPr/>
          <a:lstStyle>
            <a:lvl1pPr>
              <a:defRPr/>
            </a:lvl1pPr>
          </a:lstStyle>
          <a:p>
            <a:pPr>
              <a:defRPr/>
            </a:pPr>
            <a:fld id="{F5BBA8A8-034E-45A5-BB1C-7D12546B01C7}" type="slidenum">
              <a:rPr lang="zh-TW" altLang="zh-TW"/>
              <a:pPr>
                <a:defRPr/>
              </a:pPr>
              <a:t>‹#›</a:t>
            </a:fld>
            <a:endParaRPr lang="zh-TW" altLang="zh-TW"/>
          </a:p>
        </p:txBody>
      </p:sp>
    </p:spTree>
    <p:extLst>
      <p:ext uri="{BB962C8B-B14F-4D97-AF65-F5344CB8AC3E}">
        <p14:creationId xmlns:p14="http://schemas.microsoft.com/office/powerpoint/2010/main" val="19054191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FE6BBDD-371D-4C57-88DB-231527F1FA23}"/>
              </a:ext>
            </a:extLst>
          </p:cNvPr>
          <p:cNvSpPr/>
          <p:nvPr userDrawn="1"/>
        </p:nvSpPr>
        <p:spPr bwMode="auto">
          <a:xfrm>
            <a:off x="334963" y="894545"/>
            <a:ext cx="11862000" cy="54181"/>
          </a:xfrm>
          <a:prstGeom prst="rect">
            <a:avLst/>
          </a:prstGeom>
          <a:solidFill>
            <a:srgbClr val="D11C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zh-CN" altLang="en-US" sz="3200" b="0" i="0" u="none" strike="noStrike" cap="none" normalizeH="0" baseline="0" dirty="0">
              <a:ln>
                <a:noFill/>
              </a:ln>
              <a:solidFill>
                <a:srgbClr val="FF0000"/>
              </a:solidFill>
              <a:effectLst/>
              <a:latin typeface="Arial" charset="0"/>
              <a:ea typeface="宋体" pitchFamily="2" charset="-122"/>
            </a:endParaRPr>
          </a:p>
        </p:txBody>
      </p:sp>
      <p:sp>
        <p:nvSpPr>
          <p:cNvPr id="12" name="Slide Number Placeholder 5">
            <a:extLst>
              <a:ext uri="{FF2B5EF4-FFF2-40B4-BE49-F238E27FC236}">
                <a16:creationId xmlns:a16="http://schemas.microsoft.com/office/drawing/2014/main" id="{53139C16-4459-463C-9BFA-D5ABE3775E48}"/>
              </a:ext>
            </a:extLst>
          </p:cNvPr>
          <p:cNvSpPr txBox="1">
            <a:spLocks/>
          </p:cNvSpPr>
          <p:nvPr userDrawn="1"/>
        </p:nvSpPr>
        <p:spPr>
          <a:xfrm>
            <a:off x="9902023" y="6339512"/>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800" kern="1200" baseline="0" smtClean="0">
                <a:solidFill>
                  <a:schemeClr val="tx1">
                    <a:tint val="75000"/>
                  </a:schemeClr>
                </a:solidFill>
                <a:latin typeface="Tahoma" panose="020B0604030504040204" pitchFamily="34" charset="0"/>
                <a:ea typeface="SimSun-ExtB" panose="02010609060101010101" pitchFamily="49" charset="-122"/>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E2B13F8-890E-4274-A7CF-4C5F96BD511B}" type="slidenum">
              <a:rPr lang="en-US" altLang="zh-CN" sz="1000" b="0" smtClean="0">
                <a:solidFill>
                  <a:prstClr val="black">
                    <a:tint val="75000"/>
                  </a:prstClr>
                </a:solidFill>
              </a:rPr>
              <a:pPr>
                <a:defRPr/>
              </a:pPr>
              <a:t>‹#›</a:t>
            </a:fld>
            <a:endParaRPr lang="en-US" sz="1000" b="0" dirty="0">
              <a:solidFill>
                <a:prstClr val="black">
                  <a:tint val="75000"/>
                </a:prstClr>
              </a:solidFill>
            </a:endParaRPr>
          </a:p>
        </p:txBody>
      </p:sp>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39162" y="566355"/>
            <a:ext cx="1517876" cy="239283"/>
          </a:xfrm>
          <a:prstGeom prst="rect">
            <a:avLst/>
          </a:prstGeom>
        </p:spPr>
      </p:pic>
    </p:spTree>
    <p:extLst>
      <p:ext uri="{BB962C8B-B14F-4D97-AF65-F5344CB8AC3E}">
        <p14:creationId xmlns:p14="http://schemas.microsoft.com/office/powerpoint/2010/main" val="138597121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54" r:id="rId5"/>
    <p:sldLayoutId id="2147483655" r:id="rId6"/>
    <p:sldLayoutId id="2147483662" r:id="rId7"/>
    <p:sldLayoutId id="2147483663" r:id="rId8"/>
    <p:sldLayoutId id="2147483664" r:id="rId9"/>
    <p:sldLayoutId id="2147483665" r:id="rId10"/>
    <p:sldLayoutId id="2147483666" r:id="rId11"/>
    <p:sldLayoutId id="2147483667" r:id="rId12"/>
    <p:sldLayoutId id="2147483668" r:id="rId13"/>
  </p:sldLayoutIdLst>
  <p:hf hdr="0" ftr="0" dt="0"/>
  <p:txStyles>
    <p:titleStyle>
      <a:lvl1pPr algn="l" defTabSz="914400" rtl="0" eaLnBrk="1" latinLnBrk="0" hangingPunct="1">
        <a:lnSpc>
          <a:spcPct val="90000"/>
        </a:lnSpc>
        <a:spcBef>
          <a:spcPct val="0"/>
        </a:spcBef>
        <a:buNone/>
        <a:defRPr sz="2400" b="0" kern="1200" baseline="0">
          <a:solidFill>
            <a:srgbClr val="C00000"/>
          </a:solidFill>
          <a:latin typeface="Adobe Heiti Std R" charset="-122"/>
          <a:ea typeface="Adobe Heiti Std R" charset="-122"/>
          <a:cs typeface="Adobe Heiti Std R" charset="-122"/>
        </a:defRPr>
      </a:lvl1pPr>
    </p:titleStyle>
    <p:bodyStyle>
      <a:lvl1pPr marL="446400" indent="-446400" algn="l" defTabSz="914400" rtl="0" eaLnBrk="1" latinLnBrk="0" hangingPunct="1">
        <a:lnSpc>
          <a:spcPct val="100000"/>
        </a:lnSpc>
        <a:spcBef>
          <a:spcPts val="1200"/>
        </a:spcBef>
        <a:buClr>
          <a:srgbClr val="FF0000"/>
        </a:buClr>
        <a:buSzPct val="80000"/>
        <a:buFont typeface="Arial" panose="020B0604020202020204" pitchFamily="34" charset="0"/>
        <a:buChar char="•"/>
        <a:defRPr sz="2400" kern="1200">
          <a:solidFill>
            <a:schemeClr val="tx1"/>
          </a:solidFill>
          <a:latin typeface="Tahoma" panose="020B0604030504040204" pitchFamily="34" charset="0"/>
          <a:ea typeface="微软雅黑 Light" panose="020B0502040204020203" pitchFamily="34" charset="-122"/>
          <a:cs typeface="Tahoma" panose="020B0604030504040204" pitchFamily="34" charset="0"/>
        </a:defRPr>
      </a:lvl1pPr>
      <a:lvl2pPr marL="914400" indent="-457200" algn="l" defTabSz="914400" rtl="0" eaLnBrk="1" latinLnBrk="0" hangingPunct="1">
        <a:lnSpc>
          <a:spcPct val="100000"/>
        </a:lnSpc>
        <a:spcBef>
          <a:spcPts val="1200"/>
        </a:spcBef>
        <a:buClr>
          <a:srgbClr val="FF0000"/>
        </a:buClr>
        <a:buSzPct val="80000"/>
        <a:buFont typeface="Wingdings" panose="05000000000000000000" pitchFamily="2" charset="2"/>
        <a:buChar char="ü"/>
        <a:defRPr sz="2000" kern="1200" baseline="0">
          <a:solidFill>
            <a:schemeClr val="tx1"/>
          </a:solidFill>
          <a:latin typeface="Tahoma" panose="020B0604030504040204" pitchFamily="34" charset="0"/>
          <a:ea typeface="微软雅黑 Light" panose="020B0502040204020203" pitchFamily="34" charset="-122"/>
          <a:cs typeface="Tahoma" panose="020B0604030504040204" pitchFamily="34" charset="0"/>
        </a:defRPr>
      </a:lvl2pPr>
      <a:lvl3pPr marL="1143000" indent="-228600" algn="l" defTabSz="914400" rtl="0" eaLnBrk="1" latinLnBrk="0" hangingPunct="1">
        <a:lnSpc>
          <a:spcPct val="90000"/>
        </a:lnSpc>
        <a:spcBef>
          <a:spcPts val="500"/>
        </a:spcBef>
        <a:buClr>
          <a:srgbClr val="FF0000"/>
        </a:buClr>
        <a:buSzPct val="80000"/>
        <a:buFont typeface="Arial" panose="020B0604020202020204" pitchFamily="34" charset="0"/>
        <a:buChar char="•"/>
        <a:defRPr sz="1800" kern="1200" baseline="0">
          <a:solidFill>
            <a:schemeClr val="tx1"/>
          </a:solidFill>
          <a:latin typeface="Tahoma" panose="020B0604030504040204" pitchFamily="34" charset="0"/>
          <a:ea typeface="微软雅黑 Light" panose="020B0502040204020203" pitchFamily="34" charset="-122"/>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baseline="0">
          <a:solidFill>
            <a:schemeClr val="tx1"/>
          </a:solidFill>
          <a:latin typeface="Tahoma" panose="020B0604030504040204" pitchFamily="34" charset="0"/>
          <a:ea typeface="+mn-ea"/>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mj-lt"/>
          <a:ea typeface="+mn-ea"/>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60" userDrawn="1">
          <p15:clr>
            <a:srgbClr val="F26B43"/>
          </p15:clr>
        </p15:guide>
        <p15:guide id="3" pos="7469" userDrawn="1">
          <p15:clr>
            <a:srgbClr val="F26B43"/>
          </p15:clr>
        </p15:guide>
        <p15:guide id="4" orient="horz" pos="232" userDrawn="1">
          <p15:clr>
            <a:srgbClr val="F26B43"/>
          </p15:clr>
        </p15:guide>
        <p15:guide id="5" orient="horz" pos="4110" userDrawn="1">
          <p15:clr>
            <a:srgbClr val="F26B43"/>
          </p15:clr>
        </p15:guide>
        <p15:guide id="7" pos="3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719191" y="5229683"/>
            <a:ext cx="10900881" cy="852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Adobe Heiti Std R" charset="-122"/>
                <a:ea typeface="Adobe Heiti Std R" charset="-122"/>
                <a:cs typeface="Adobe Heiti Std R" charset="-122"/>
              </a:defRPr>
            </a:lvl1pPr>
          </a:lstStyle>
          <a:p>
            <a:pPr>
              <a:lnSpc>
                <a:spcPts val="2200"/>
              </a:lnSpc>
            </a:pPr>
            <a:r>
              <a:rPr lang="en-US" altLang="zh-TW" sz="1800" dirty="0">
                <a:latin typeface="Microsoft YaHei" panose="020B0503020204020204" pitchFamily="34" charset="-122"/>
                <a:ea typeface="Microsoft YaHei" panose="020B0503020204020204" pitchFamily="34" charset="-122"/>
                <a:cs typeface="Tahoma Bold" panose="020B0804030504040204" pitchFamily="34" charset="0"/>
              </a:rPr>
              <a:t>Presented by  </a:t>
            </a:r>
            <a:r>
              <a:rPr lang="zh-TW" altLang="en-US" sz="1800" dirty="0">
                <a:latin typeface="Microsoft YaHei" panose="020B0503020204020204" pitchFamily="34" charset="-122"/>
                <a:ea typeface="Microsoft YaHei" panose="020B0503020204020204" pitchFamily="34" charset="-122"/>
                <a:cs typeface="Tahoma Bold" panose="020B0804030504040204" pitchFamily="34" charset="0"/>
              </a:rPr>
              <a:t>台灣織襪工業同業公會 </a:t>
            </a:r>
            <a:r>
              <a:rPr lang="en-US" altLang="zh-TW" sz="1800" dirty="0">
                <a:latin typeface="Microsoft YaHei" panose="020B0503020204020204" pitchFamily="34" charset="-122"/>
                <a:ea typeface="Microsoft YaHei" panose="020B0503020204020204" pitchFamily="34" charset="-122"/>
                <a:cs typeface="Tahoma Bold" panose="020B0804030504040204" pitchFamily="34" charset="0"/>
              </a:rPr>
              <a:t>&amp; </a:t>
            </a:r>
            <a:r>
              <a:rPr lang="zh-TW" altLang="en-US" sz="1800" dirty="0">
                <a:latin typeface="Microsoft YaHei" panose="020B0503020204020204" pitchFamily="34" charset="-122"/>
                <a:ea typeface="Microsoft YaHei" panose="020B0503020204020204" pitchFamily="34" charset="-122"/>
                <a:cs typeface="Tahoma Bold" panose="020B0804030504040204" pitchFamily="34" charset="0"/>
              </a:rPr>
              <a:t>環球資源 </a:t>
            </a:r>
            <a:r>
              <a:rPr lang="en-US" altLang="zh-TW" sz="1800" dirty="0">
                <a:latin typeface="Microsoft YaHei" panose="020B0503020204020204" pitchFamily="34" charset="-122"/>
                <a:ea typeface="Microsoft YaHei" panose="020B0503020204020204" pitchFamily="34" charset="-122"/>
                <a:cs typeface="Tahoma Bold" panose="020B0804030504040204" pitchFamily="34" charset="0"/>
              </a:rPr>
              <a:t>&amp; </a:t>
            </a:r>
            <a:r>
              <a:rPr lang="zh-TW" altLang="en-US" sz="1800" dirty="0">
                <a:latin typeface="Microsoft YaHei" panose="020B0503020204020204" pitchFamily="34" charset="-122"/>
                <a:ea typeface="Microsoft YaHei" panose="020B0503020204020204" pitchFamily="34" charset="-122"/>
                <a:cs typeface="Tahoma Bold" panose="020B0804030504040204" pitchFamily="34" charset="0"/>
              </a:rPr>
              <a:t>北美顧問</a:t>
            </a:r>
            <a:endParaRPr lang="en-US" altLang="zh-TW" sz="1800" dirty="0">
              <a:latin typeface="Microsoft YaHei" panose="020B0503020204020204" pitchFamily="34" charset="-122"/>
              <a:ea typeface="Microsoft YaHei" panose="020B0503020204020204" pitchFamily="34" charset="-122"/>
              <a:cs typeface="Tahoma Bold" panose="020B0804030504040204" pitchFamily="34" charset="0"/>
            </a:endParaRPr>
          </a:p>
          <a:p>
            <a:pPr>
              <a:lnSpc>
                <a:spcPts val="2200"/>
              </a:lnSpc>
            </a:pPr>
            <a:r>
              <a:rPr lang="en-US" altLang="zh-TW" sz="1800" dirty="0">
                <a:latin typeface="Microsoft YaHei" panose="020B0503020204020204" pitchFamily="34" charset="-122"/>
                <a:ea typeface="Microsoft YaHei" panose="020B0503020204020204" pitchFamily="34" charset="-122"/>
                <a:cs typeface="Tahoma Bold" panose="020B0804030504040204" pitchFamily="34" charset="0"/>
              </a:rPr>
              <a:t>Apr. 18, 2024</a:t>
            </a:r>
            <a:endParaRPr lang="en-US" altLang="zh-CN" sz="1800" b="0" dirty="0">
              <a:solidFill>
                <a:schemeClr val="tx1">
                  <a:lumMod val="50000"/>
                  <a:lumOff val="50000"/>
                </a:schemeClr>
              </a:solidFill>
              <a:latin typeface="Tahoma" charset="0"/>
              <a:ea typeface="Tahoma" charset="0"/>
              <a:cs typeface="Tahoma" charset="0"/>
            </a:endParaRPr>
          </a:p>
        </p:txBody>
      </p:sp>
      <p:sp>
        <p:nvSpPr>
          <p:cNvPr id="8" name="标题 2"/>
          <p:cNvSpPr txBox="1">
            <a:spLocks/>
          </p:cNvSpPr>
          <p:nvPr/>
        </p:nvSpPr>
        <p:spPr>
          <a:xfrm>
            <a:off x="334963" y="3145440"/>
            <a:ext cx="11522076" cy="567120"/>
          </a:xfrm>
          <a:prstGeom prst="rect">
            <a:avLst/>
          </a:prstGeom>
        </p:spPr>
        <p:txBody>
          <a:bodyPr/>
          <a:lstStyle>
            <a:lvl1pPr algn="ctr" defTabSz="914400" rtl="0" eaLnBrk="1" latinLnBrk="0" hangingPunct="1">
              <a:lnSpc>
                <a:spcPct val="90000"/>
              </a:lnSpc>
              <a:spcBef>
                <a:spcPct val="0"/>
              </a:spcBef>
              <a:buNone/>
              <a:defRPr lang="zh-CN" altLang="en-US" sz="2800" b="1" kern="1200" baseline="0">
                <a:solidFill>
                  <a:schemeClr val="tx1"/>
                </a:solidFill>
                <a:latin typeface="Adobe Heiti Std R" charset="-122"/>
                <a:ea typeface="Adobe Heiti Std R" charset="-122"/>
                <a:cs typeface="Adobe Heiti Std R" charset="-122"/>
              </a:defRPr>
            </a:lvl1pPr>
          </a:lstStyle>
          <a:p>
            <a:r>
              <a:rPr lang="en-US" altLang="zh-TW" sz="3600" dirty="0">
                <a:latin typeface="Tahoma" charset="0"/>
                <a:ea typeface="Tahoma" charset="0"/>
                <a:cs typeface="Tahoma" charset="0"/>
              </a:rPr>
              <a:t>113</a:t>
            </a:r>
            <a:r>
              <a:rPr lang="zh-TW" altLang="en-US" sz="3600" dirty="0">
                <a:latin typeface="Tahoma" charset="0"/>
                <a:ea typeface="Tahoma" charset="0"/>
                <a:cs typeface="Tahoma" charset="0"/>
              </a:rPr>
              <a:t>年臺灣織襪產品全球推廣計畫</a:t>
            </a:r>
            <a:endParaRPr lang="en-US" sz="3600" dirty="0">
              <a:latin typeface="Tahoma" charset="0"/>
              <a:ea typeface="Tahoma" charset="0"/>
              <a:cs typeface="Tahoma" charset="0"/>
            </a:endParaRPr>
          </a:p>
        </p:txBody>
      </p:sp>
    </p:spTree>
    <p:extLst>
      <p:ext uri="{BB962C8B-B14F-4D97-AF65-F5344CB8AC3E}">
        <p14:creationId xmlns:p14="http://schemas.microsoft.com/office/powerpoint/2010/main" val="14394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字版面配置區 3">
            <a:extLst>
              <a:ext uri="{FF2B5EF4-FFF2-40B4-BE49-F238E27FC236}">
                <a16:creationId xmlns:a16="http://schemas.microsoft.com/office/drawing/2014/main" id="{99B93499-536D-124B-BC1E-838A2C2EA82F}"/>
              </a:ext>
            </a:extLst>
          </p:cNvPr>
          <p:cNvSpPr>
            <a:spLocks noGrp="1" noChangeArrowheads="1"/>
          </p:cNvSpPr>
          <p:nvPr>
            <p:ph type="body" sz="quarter" idx="14"/>
          </p:nvPr>
        </p:nvSpPr>
        <p:spPr>
          <a:xfrm>
            <a:off x="385763" y="70644"/>
            <a:ext cx="9215438" cy="432594"/>
          </a:xfrm>
        </p:spPr>
        <p:txBody>
          <a:bodyPr/>
          <a:lstStyle/>
          <a:p>
            <a:pPr marL="0" indent="0">
              <a:buNone/>
            </a:pPr>
            <a:r>
              <a:rPr lang="zh-TW" altLang="en-US" b="1">
                <a:latin typeface="Microsoft YaHei UI" panose="020B0503020204020204" pitchFamily="34" charset="-122"/>
                <a:ea typeface="Microsoft YaHei UI" panose="020B0503020204020204" pitchFamily="34" charset="-122"/>
              </a:rPr>
              <a:t>注意事項及說明</a:t>
            </a:r>
            <a:endParaRPr lang="zh-TW" altLang="en-US" b="1"/>
          </a:p>
        </p:txBody>
      </p:sp>
      <p:sp>
        <p:nvSpPr>
          <p:cNvPr id="27651" name="文字方塊 2">
            <a:extLst>
              <a:ext uri="{FF2B5EF4-FFF2-40B4-BE49-F238E27FC236}">
                <a16:creationId xmlns:a16="http://schemas.microsoft.com/office/drawing/2014/main" id="{ACC668A0-7A5A-DCE9-D859-551C3F081673}"/>
              </a:ext>
            </a:extLst>
          </p:cNvPr>
          <p:cNvSpPr txBox="1">
            <a:spLocks noChangeArrowheads="1"/>
          </p:cNvSpPr>
          <p:nvPr/>
        </p:nvSpPr>
        <p:spPr bwMode="auto">
          <a:xfrm>
            <a:off x="385763" y="1004888"/>
            <a:ext cx="11480007" cy="348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Helvetica Neue"/>
                <a:ea typeface="Helvetica Neue"/>
                <a:cs typeface="Helvetica Neue"/>
                <a:sym typeface="Helvetica Neue"/>
              </a:defRPr>
            </a:lvl1pPr>
            <a:lvl2pPr marL="742950" indent="-285750">
              <a:defRPr sz="4200">
                <a:solidFill>
                  <a:srgbClr val="000000"/>
                </a:solidFill>
                <a:latin typeface="Helvetica Neue"/>
                <a:ea typeface="Helvetica Neue"/>
                <a:cs typeface="Helvetica Neue"/>
                <a:sym typeface="Helvetica Neue"/>
              </a:defRPr>
            </a:lvl2pPr>
            <a:lvl3pPr marL="1143000" indent="-228600">
              <a:defRPr sz="4200">
                <a:solidFill>
                  <a:srgbClr val="000000"/>
                </a:solidFill>
                <a:latin typeface="Helvetica Neue"/>
                <a:ea typeface="Helvetica Neue"/>
                <a:cs typeface="Helvetica Neue"/>
                <a:sym typeface="Helvetica Neue"/>
              </a:defRPr>
            </a:lvl3pPr>
            <a:lvl4pPr marL="1600200" indent="-228600">
              <a:defRPr sz="4200">
                <a:solidFill>
                  <a:srgbClr val="000000"/>
                </a:solidFill>
                <a:latin typeface="Helvetica Neue"/>
                <a:ea typeface="Helvetica Neue"/>
                <a:cs typeface="Helvetica Neue"/>
                <a:sym typeface="Helvetica Neue"/>
              </a:defRPr>
            </a:lvl4pPr>
            <a:lvl5pPr marL="2057400" indent="-228600">
              <a:defRPr sz="4200">
                <a:solidFill>
                  <a:srgbClr val="000000"/>
                </a:solidFill>
                <a:latin typeface="Helvetica Neue"/>
                <a:ea typeface="Helvetica Neue"/>
                <a:cs typeface="Helvetica Neue"/>
                <a:sym typeface="Helvetica Neue"/>
              </a:defRPr>
            </a:lvl5pPr>
            <a:lvl6pPr marL="25146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6pPr>
            <a:lvl7pPr marL="29718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7pPr>
            <a:lvl8pPr marL="34290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8pPr>
            <a:lvl9pPr marL="38862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9pPr>
          </a:lstStyle>
          <a:p>
            <a:pPr>
              <a:lnSpc>
                <a:spcPct val="90000"/>
              </a:lnSpc>
              <a:spcBef>
                <a:spcPts val="2250"/>
              </a:spcBef>
            </a:pPr>
            <a:r>
              <a:rPr lang="zh-TW" altLang="en-US" sz="2000" dirty="0">
                <a:latin typeface="Microsoft YaHei" panose="020B0503020204020204" pitchFamily="34" charset="-122"/>
                <a:ea typeface="Microsoft YaHei" panose="020B0503020204020204" pitchFamily="34" charset="-122"/>
              </a:rPr>
              <a:t>透過採購推薦計畫讓環球資源</a:t>
            </a:r>
            <a:r>
              <a:rPr lang="en-US" altLang="zh-TW" sz="2000" dirty="0">
                <a:latin typeface="Microsoft YaHei" panose="020B0503020204020204" pitchFamily="34" charset="-122"/>
                <a:ea typeface="Microsoft YaHei" panose="020B0503020204020204" pitchFamily="34" charset="-122"/>
              </a:rPr>
              <a:t>Fashion Accessories</a:t>
            </a:r>
            <a:r>
              <a:rPr lang="zh-TW" altLang="en-US" sz="2000" dirty="0">
                <a:latin typeface="Microsoft YaHei" panose="020B0503020204020204" pitchFamily="34" charset="-122"/>
                <a:ea typeface="Microsoft YaHei" panose="020B0503020204020204" pitchFamily="34" charset="-122"/>
              </a:rPr>
              <a:t>行業的活躍買家取得先機，搶先收到台灣織襪廠商產品資訊，買家及供應商雙方都可相互取得聯繫資料。</a:t>
            </a:r>
          </a:p>
          <a:p>
            <a:pPr>
              <a:lnSpc>
                <a:spcPct val="90000"/>
              </a:lnSpc>
              <a:spcBef>
                <a:spcPts val="2250"/>
              </a:spcBef>
            </a:pPr>
            <a:r>
              <a:rPr lang="zh-TW" altLang="en-US" sz="2000" dirty="0">
                <a:latin typeface="Microsoft YaHei" panose="020B0503020204020204" pitchFamily="34" charset="-122"/>
                <a:ea typeface="Microsoft YaHei" panose="020B0503020204020204" pitchFamily="34" charset="-122"/>
              </a:rPr>
              <a:t>該模式提供全天候服務，使廠商的商務推廣更具彈性及效益，將有助於取多更多商機。規劃於</a:t>
            </a:r>
            <a:r>
              <a:rPr lang="en-US" altLang="zh-TW" sz="2000" dirty="0">
                <a:latin typeface="Microsoft YaHei" panose="020B0503020204020204" pitchFamily="34" charset="-122"/>
                <a:ea typeface="Microsoft YaHei" panose="020B0503020204020204" pitchFamily="34" charset="-122"/>
              </a:rPr>
              <a:t>2024</a:t>
            </a:r>
            <a:r>
              <a:rPr lang="zh-TW" altLang="en-US" sz="2000" dirty="0">
                <a:latin typeface="Microsoft YaHei" panose="020B0503020204020204" pitchFamily="34" charset="-122"/>
                <a:ea typeface="Microsoft YaHei" panose="020B0503020204020204" pitchFamily="34" charset="-122"/>
              </a:rPr>
              <a:t>年 </a:t>
            </a:r>
            <a:r>
              <a:rPr lang="en-US" altLang="zh-TW" sz="2000" dirty="0">
                <a:latin typeface="Microsoft YaHei" panose="020B0503020204020204" pitchFamily="34" charset="-122"/>
                <a:ea typeface="Microsoft YaHei" panose="020B0503020204020204" pitchFamily="34" charset="-122"/>
              </a:rPr>
              <a:t>5</a:t>
            </a:r>
            <a:r>
              <a:rPr lang="zh-TW" altLang="en-US" sz="2000" dirty="0">
                <a:latin typeface="Microsoft YaHei" panose="020B0503020204020204" pitchFamily="34" charset="-122"/>
                <a:ea typeface="Microsoft YaHei" panose="020B0503020204020204" pitchFamily="34" charset="-122"/>
              </a:rPr>
              <a:t>月</a:t>
            </a:r>
            <a:r>
              <a:rPr lang="en-US" altLang="zh-TW" sz="2000" dirty="0">
                <a:latin typeface="Microsoft YaHei" panose="020B0503020204020204" pitchFamily="34" charset="-122"/>
                <a:ea typeface="Microsoft YaHei" panose="020B0503020204020204" pitchFamily="34" charset="-122"/>
              </a:rPr>
              <a:t>1</a:t>
            </a:r>
            <a:r>
              <a:rPr lang="zh-TW" altLang="en-US" sz="2000" dirty="0">
                <a:latin typeface="Microsoft YaHei" panose="020B0503020204020204" pitchFamily="34" charset="-122"/>
                <a:ea typeface="Microsoft YaHei" panose="020B0503020204020204" pitchFamily="34" charset="-122"/>
              </a:rPr>
              <a:t>日至</a:t>
            </a:r>
            <a:r>
              <a:rPr lang="en-US" altLang="zh-TW" sz="2000" dirty="0">
                <a:latin typeface="Microsoft YaHei" panose="020B0503020204020204" pitchFamily="34" charset="-122"/>
                <a:ea typeface="Microsoft YaHei" panose="020B0503020204020204" pitchFamily="34" charset="-122"/>
              </a:rPr>
              <a:t>12</a:t>
            </a:r>
            <a:r>
              <a:rPr lang="zh-TW" altLang="en-US" sz="2000" dirty="0">
                <a:latin typeface="Microsoft YaHei" panose="020B0503020204020204" pitchFamily="34" charset="-122"/>
                <a:ea typeface="Microsoft YaHei" panose="020B0503020204020204" pitchFamily="34" charset="-122"/>
              </a:rPr>
              <a:t>月</a:t>
            </a:r>
            <a:r>
              <a:rPr lang="en-US" altLang="zh-TW" sz="2000" dirty="0">
                <a:latin typeface="Microsoft YaHei" panose="020B0503020204020204" pitchFamily="34" charset="-122"/>
                <a:ea typeface="Microsoft YaHei" panose="020B0503020204020204" pitchFamily="34" charset="-122"/>
              </a:rPr>
              <a:t>10</a:t>
            </a:r>
            <a:r>
              <a:rPr lang="zh-TW" altLang="en-US" sz="2000" dirty="0">
                <a:latin typeface="Microsoft YaHei" panose="020B0503020204020204" pitchFamily="34" charset="-122"/>
                <a:ea typeface="Microsoft YaHei" panose="020B0503020204020204" pitchFamily="34" charset="-122"/>
              </a:rPr>
              <a:t>日辦理，預計辦理</a:t>
            </a:r>
            <a:r>
              <a:rPr lang="en-US" altLang="zh-TW" sz="2000" dirty="0">
                <a:latin typeface="Microsoft YaHei" panose="020B0503020204020204" pitchFamily="34" charset="-122"/>
                <a:ea typeface="Microsoft YaHei" panose="020B0503020204020204" pitchFamily="34" charset="-122"/>
              </a:rPr>
              <a:t>20</a:t>
            </a:r>
            <a:r>
              <a:rPr lang="zh-TW" altLang="en-US" sz="2000" dirty="0">
                <a:latin typeface="Microsoft YaHei" panose="020B0503020204020204" pitchFamily="34" charset="-122"/>
                <a:ea typeface="Microsoft YaHei" panose="020B0503020204020204" pitchFamily="34" charset="-122"/>
              </a:rPr>
              <a:t>場次。</a:t>
            </a:r>
          </a:p>
          <a:p>
            <a:pPr>
              <a:lnSpc>
                <a:spcPct val="90000"/>
              </a:lnSpc>
              <a:spcBef>
                <a:spcPts val="2250"/>
              </a:spcBef>
              <a:buFont typeface="Arial" panose="020B0604020202020204" pitchFamily="34" charset="0"/>
              <a:buChar char="•"/>
            </a:pPr>
            <a:r>
              <a:rPr lang="en-US" altLang="zh-TW" sz="2000" b="1" u="sng" dirty="0">
                <a:latin typeface="Microsoft YaHei" panose="020B0503020204020204" pitchFamily="34" charset="-122"/>
                <a:ea typeface="Microsoft YaHei" panose="020B0503020204020204" pitchFamily="34" charset="-122"/>
              </a:rPr>
              <a:t>Sourcing Exclusive</a:t>
            </a:r>
            <a:r>
              <a:rPr lang="zh-TW" altLang="en-US" sz="2000" b="1" u="sng" dirty="0">
                <a:latin typeface="Microsoft YaHei" panose="020B0503020204020204" pitchFamily="34" charset="-122"/>
                <a:ea typeface="Microsoft YaHei" panose="020B0503020204020204" pitchFamily="34" charset="-122"/>
              </a:rPr>
              <a:t>推薦計畫</a:t>
            </a:r>
          </a:p>
          <a:p>
            <a:pPr>
              <a:lnSpc>
                <a:spcPct val="90000"/>
              </a:lnSpc>
              <a:spcBef>
                <a:spcPts val="2250"/>
              </a:spcBef>
            </a:pPr>
            <a:r>
              <a:rPr lang="zh-TW" altLang="en-US" sz="2000" dirty="0">
                <a:latin typeface="Microsoft YaHei" panose="020B0503020204020204" pitchFamily="34" charset="-122"/>
                <a:ea typeface="Microsoft YaHei" panose="020B0503020204020204" pitchFamily="34" charset="-122"/>
              </a:rPr>
              <a:t>    採雙向推薦模式，依據供應商</a:t>
            </a:r>
            <a:r>
              <a:rPr lang="en-US" altLang="zh-TW" sz="2000" dirty="0">
                <a:latin typeface="Microsoft YaHei" panose="020B0503020204020204" pitchFamily="34" charset="-122"/>
                <a:ea typeface="Microsoft YaHei" panose="020B0503020204020204" pitchFamily="34" charset="-122"/>
              </a:rPr>
              <a:t>vendor profile</a:t>
            </a:r>
            <a:r>
              <a:rPr lang="zh-TW" altLang="en-US" sz="2000" dirty="0">
                <a:latin typeface="Microsoft YaHei" panose="020B0503020204020204" pitchFamily="34" charset="-122"/>
                <a:ea typeface="Microsoft YaHei" panose="020B0503020204020204" pitchFamily="34" charset="-122"/>
              </a:rPr>
              <a:t>向買家做推薦，或是買家先提出採購需求及條件，再做買家及供應商的媒合，推薦媒合成功後，會將買家聯繫方式</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或名片</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 及詳細採購資訊提供給廠商。</a:t>
            </a:r>
            <a:endParaRPr lang="en-US" altLang="zh-TW" sz="2000" dirty="0">
              <a:latin typeface="Microsoft YaHei" panose="020B0503020204020204" pitchFamily="34" charset="-122"/>
              <a:ea typeface="Microsoft YaHei" panose="020B0503020204020204" pitchFamily="34" charset="-122"/>
            </a:endParaRPr>
          </a:p>
          <a:p>
            <a:pPr>
              <a:lnSpc>
                <a:spcPct val="90000"/>
              </a:lnSpc>
              <a:spcBef>
                <a:spcPts val="2250"/>
              </a:spcBef>
            </a:pPr>
            <a:endParaRPr lang="zh-TW" altLang="en-US" sz="2000" dirty="0">
              <a:latin typeface="Microsoft YaHei" panose="020B0503020204020204" pitchFamily="34" charset="-122"/>
              <a:ea typeface="Microsoft YaHei" panose="020B0503020204020204" pitchFamily="34" charset="-122"/>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字版面配置區 3">
            <a:extLst>
              <a:ext uri="{FF2B5EF4-FFF2-40B4-BE49-F238E27FC236}">
                <a16:creationId xmlns:a16="http://schemas.microsoft.com/office/drawing/2014/main" id="{B3A3662D-0443-E4E5-7071-2E600E15950E}"/>
              </a:ext>
            </a:extLst>
          </p:cNvPr>
          <p:cNvSpPr>
            <a:spLocks noGrp="1" noChangeArrowheads="1"/>
          </p:cNvSpPr>
          <p:nvPr>
            <p:ph type="body" sz="quarter" idx="14"/>
          </p:nvPr>
        </p:nvSpPr>
        <p:spPr>
          <a:xfrm>
            <a:off x="385763" y="70644"/>
            <a:ext cx="9215438" cy="432594"/>
          </a:xfrm>
        </p:spPr>
        <p:txBody>
          <a:bodyPr/>
          <a:lstStyle/>
          <a:p>
            <a:pPr marL="0" indent="0">
              <a:buNone/>
            </a:pPr>
            <a:r>
              <a:rPr lang="zh-TW" altLang="en-US" b="1">
                <a:latin typeface="Microsoft YaHei UI" panose="020B0503020204020204" pitchFamily="34" charset="-122"/>
                <a:ea typeface="Microsoft YaHei UI" panose="020B0503020204020204" pitchFamily="34" charset="-122"/>
              </a:rPr>
              <a:t>注意事項及說明</a:t>
            </a:r>
            <a:endParaRPr lang="zh-TW" altLang="en-US" b="1"/>
          </a:p>
        </p:txBody>
      </p:sp>
      <p:sp>
        <p:nvSpPr>
          <p:cNvPr id="28675" name="文字方塊 2">
            <a:extLst>
              <a:ext uri="{FF2B5EF4-FFF2-40B4-BE49-F238E27FC236}">
                <a16:creationId xmlns:a16="http://schemas.microsoft.com/office/drawing/2014/main" id="{4EAE8E14-856A-7128-06F6-A88CAEFED65D}"/>
              </a:ext>
            </a:extLst>
          </p:cNvPr>
          <p:cNvSpPr txBox="1">
            <a:spLocks noChangeArrowheads="1"/>
          </p:cNvSpPr>
          <p:nvPr/>
        </p:nvSpPr>
        <p:spPr bwMode="auto">
          <a:xfrm>
            <a:off x="444896" y="692866"/>
            <a:ext cx="11302207" cy="27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Helvetica Neue"/>
                <a:ea typeface="Helvetica Neue"/>
                <a:cs typeface="Helvetica Neue"/>
                <a:sym typeface="Helvetica Neue"/>
              </a:defRPr>
            </a:lvl1pPr>
            <a:lvl2pPr marL="742950" indent="-285750">
              <a:defRPr sz="4200">
                <a:solidFill>
                  <a:srgbClr val="000000"/>
                </a:solidFill>
                <a:latin typeface="Helvetica Neue"/>
                <a:ea typeface="Helvetica Neue"/>
                <a:cs typeface="Helvetica Neue"/>
                <a:sym typeface="Helvetica Neue"/>
              </a:defRPr>
            </a:lvl2pPr>
            <a:lvl3pPr marL="1143000" indent="-228600">
              <a:defRPr sz="4200">
                <a:solidFill>
                  <a:srgbClr val="000000"/>
                </a:solidFill>
                <a:latin typeface="Helvetica Neue"/>
                <a:ea typeface="Helvetica Neue"/>
                <a:cs typeface="Helvetica Neue"/>
                <a:sym typeface="Helvetica Neue"/>
              </a:defRPr>
            </a:lvl3pPr>
            <a:lvl4pPr marL="1600200" indent="-228600">
              <a:defRPr sz="4200">
                <a:solidFill>
                  <a:srgbClr val="000000"/>
                </a:solidFill>
                <a:latin typeface="Helvetica Neue"/>
                <a:ea typeface="Helvetica Neue"/>
                <a:cs typeface="Helvetica Neue"/>
                <a:sym typeface="Helvetica Neue"/>
              </a:defRPr>
            </a:lvl4pPr>
            <a:lvl5pPr marL="2057400" indent="-228600">
              <a:defRPr sz="4200">
                <a:solidFill>
                  <a:srgbClr val="000000"/>
                </a:solidFill>
                <a:latin typeface="Helvetica Neue"/>
                <a:ea typeface="Helvetica Neue"/>
                <a:cs typeface="Helvetica Neue"/>
                <a:sym typeface="Helvetica Neue"/>
              </a:defRPr>
            </a:lvl5pPr>
            <a:lvl6pPr marL="25146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6pPr>
            <a:lvl7pPr marL="29718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7pPr>
            <a:lvl8pPr marL="34290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8pPr>
            <a:lvl9pPr marL="38862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9pPr>
          </a:lstStyle>
          <a:p>
            <a:pPr>
              <a:lnSpc>
                <a:spcPct val="90000"/>
              </a:lnSpc>
              <a:spcBef>
                <a:spcPts val="2250"/>
              </a:spcBef>
            </a:pPr>
            <a:r>
              <a:rPr lang="en-US" altLang="zh-TW" sz="2200" b="1" u="sng" dirty="0">
                <a:latin typeface="Microsoft YaHei" panose="020B0503020204020204" pitchFamily="34" charset="-122"/>
                <a:ea typeface="Microsoft YaHei" panose="020B0503020204020204" pitchFamily="34" charset="-122"/>
              </a:rPr>
              <a:t>Sourcing Exclusive</a:t>
            </a:r>
            <a:r>
              <a:rPr lang="zh-TW" altLang="en-US" sz="2200" b="1" u="sng" dirty="0">
                <a:latin typeface="Microsoft YaHei" panose="020B0503020204020204" pitchFamily="34" charset="-122"/>
                <a:ea typeface="Microsoft YaHei" panose="020B0503020204020204" pitchFamily="34" charset="-122"/>
              </a:rPr>
              <a:t>推薦計畫</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參予計畫廠商</a:t>
            </a:r>
            <a:r>
              <a:rPr lang="zh-TW" altLang="en-US" sz="2100" dirty="0">
                <a:latin typeface="新細明體" panose="02020500000000000000" pitchFamily="18" charset="-120"/>
                <a:ea typeface="新細明體" panose="02020500000000000000" pitchFamily="18" charset="-120"/>
              </a:rPr>
              <a:t>，</a:t>
            </a:r>
            <a:r>
              <a:rPr lang="zh-TW" altLang="en-US" sz="2100" dirty="0">
                <a:latin typeface="Microsoft YaHei" panose="020B0503020204020204" pitchFamily="34" charset="-122"/>
                <a:ea typeface="Microsoft YaHei" panose="020B0503020204020204" pitchFamily="34" charset="-122"/>
              </a:rPr>
              <a:t>不限參加次數</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採雙向推薦模式，依據供應商</a:t>
            </a:r>
            <a:r>
              <a:rPr lang="en-US" altLang="zh-TW" sz="2100" dirty="0">
                <a:latin typeface="Microsoft YaHei" panose="020B0503020204020204" pitchFamily="34" charset="-122"/>
                <a:ea typeface="Microsoft YaHei" panose="020B0503020204020204" pitchFamily="34" charset="-122"/>
              </a:rPr>
              <a:t>vendor profile</a:t>
            </a:r>
            <a:r>
              <a:rPr lang="zh-TW" altLang="en-US" sz="2100" dirty="0">
                <a:latin typeface="Microsoft YaHei" panose="020B0503020204020204" pitchFamily="34" charset="-122"/>
                <a:ea typeface="Microsoft YaHei" panose="020B0503020204020204" pitchFamily="34" charset="-122"/>
              </a:rPr>
              <a:t>向買家做推薦，或是買家先提出採購需求及條件，再做買家及供應商的媒合，推薦媒合成功後，會將買家聯繫方式</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或名片</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 及詳細採購資訊提供給廠商。</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另廠商可於計劃期間隨時更新產品資訊</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增加推薦計畫的參加次數</a:t>
            </a:r>
          </a:p>
        </p:txBody>
      </p:sp>
      <p:pic>
        <p:nvPicPr>
          <p:cNvPr id="28676" name="圖片 12">
            <a:extLst>
              <a:ext uri="{FF2B5EF4-FFF2-40B4-BE49-F238E27FC236}">
                <a16:creationId xmlns:a16="http://schemas.microsoft.com/office/drawing/2014/main" id="{CA370FB9-6B5A-78C1-670A-5C99EBED0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985" t="50664" r="16667" b="18268"/>
          <a:stretch>
            <a:fillRect/>
          </a:stretch>
        </p:blipFill>
        <p:spPr bwMode="auto">
          <a:xfrm>
            <a:off x="1212057" y="3429000"/>
            <a:ext cx="9675019" cy="33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ïšļîḍé">
            <a:extLst>
              <a:ext uri="{FF2B5EF4-FFF2-40B4-BE49-F238E27FC236}">
                <a16:creationId xmlns:a16="http://schemas.microsoft.com/office/drawing/2014/main" id="{C370E61A-5F8C-BF7D-535A-F8D54ECDD202}"/>
              </a:ext>
            </a:extLst>
          </p:cNvPr>
          <p:cNvSpPr>
            <a:spLocks noGrp="1" noChangeArrowheads="1"/>
          </p:cNvSpPr>
          <p:nvPr>
            <p:ph type="body" sz="quarter" idx="10"/>
          </p:nvPr>
        </p:nvSpPr>
        <p:spPr>
          <a:xfrm>
            <a:off x="-542289" y="-502919"/>
            <a:ext cx="8869680" cy="7863840"/>
          </a:xfrm>
        </p:spPr>
        <p:txBody>
          <a:bodyPr/>
          <a:lstStyle/>
          <a:p>
            <a:pPr defTabSz="913607"/>
            <a:r>
              <a:rPr lang="en-GB" altLang="zh-TW" dirty="0">
                <a:sym typeface="+mn-lt"/>
              </a:rPr>
              <a:t>04</a:t>
            </a:r>
          </a:p>
        </p:txBody>
      </p:sp>
      <p:sp>
        <p:nvSpPr>
          <p:cNvPr id="36867" name="íSliḓè">
            <a:extLst>
              <a:ext uri="{FF2B5EF4-FFF2-40B4-BE49-F238E27FC236}">
                <a16:creationId xmlns:a16="http://schemas.microsoft.com/office/drawing/2014/main" id="{F66DEFAA-BFB6-5959-D4ED-2C9B936C2F75}"/>
              </a:ext>
            </a:extLst>
          </p:cNvPr>
          <p:cNvSpPr>
            <a:spLocks noGrp="1" noChangeArrowheads="1"/>
          </p:cNvSpPr>
          <p:nvPr>
            <p:ph type="title"/>
          </p:nvPr>
        </p:nvSpPr>
        <p:spPr>
          <a:xfrm>
            <a:off x="5599113" y="3184525"/>
            <a:ext cx="4573588" cy="5815584"/>
          </a:xfrm>
        </p:spPr>
        <p:txBody>
          <a:bodyPr/>
          <a:lstStyle/>
          <a:p>
            <a:pPr algn="l" eaLnBrk="1" hangingPunct="1"/>
            <a:r>
              <a:rPr lang="zh-TW" altLang="en-US" dirty="0">
                <a:sym typeface="+mn-lt"/>
              </a:rPr>
              <a:t>新產品發布展示</a:t>
            </a:r>
            <a:br>
              <a:rPr lang="en-US" altLang="zh-TW" dirty="0">
                <a:sym typeface="+mn-lt"/>
              </a:rPr>
            </a:br>
            <a:r>
              <a:rPr lang="zh-TW" altLang="en-US" dirty="0">
                <a:sym typeface="+mn-lt"/>
              </a:rPr>
              <a:t>於環球資源行業首頁</a:t>
            </a:r>
            <a:endParaRPr lang="zh-CN" altLang="en-US" dirty="0">
              <a:sym typeface="+mn-lt"/>
            </a:endParaRPr>
          </a:p>
        </p:txBody>
      </p:sp>
      <p:pic>
        <p:nvPicPr>
          <p:cNvPr id="36868" name="图片 6">
            <a:extLst>
              <a:ext uri="{FF2B5EF4-FFF2-40B4-BE49-F238E27FC236}">
                <a16:creationId xmlns:a16="http://schemas.microsoft.com/office/drawing/2014/main" id="{AADB4EDE-9FF6-9793-FDC9-7BFEA53C7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66700"/>
            <a:ext cx="1303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C17617AB-E3D5-4D39-9D83-4B6A570E75B5}"/>
              </a:ext>
            </a:extLst>
          </p:cNvPr>
          <p:cNvSpPr>
            <a:spLocks noGrp="1"/>
          </p:cNvSpPr>
          <p:nvPr>
            <p:ph type="body" sz="quarter" idx="14"/>
          </p:nvPr>
        </p:nvSpPr>
        <p:spPr>
          <a:xfrm>
            <a:off x="385438" y="70813"/>
            <a:ext cx="9215762" cy="432170"/>
          </a:xfrm>
        </p:spPr>
        <p:txBody>
          <a:bodyPr>
            <a:normAutofit lnSpcReduction="10000"/>
          </a:bodyPr>
          <a:lstStyle/>
          <a:p>
            <a:pPr marL="0" indent="0">
              <a:buNone/>
            </a:pPr>
            <a:r>
              <a:rPr lang="zh-TW" altLang="en-US" b="1" dirty="0">
                <a:latin typeface="Microsoft YaHei UI" panose="020B0503020204020204" pitchFamily="34" charset="-122"/>
                <a:ea typeface="Microsoft YaHei UI" panose="020B0503020204020204" pitchFamily="34" charset="-122"/>
              </a:rPr>
              <a:t>注意事項及說明</a:t>
            </a:r>
            <a:endParaRPr lang="zh-TW" altLang="en-US" b="1" dirty="0"/>
          </a:p>
        </p:txBody>
      </p:sp>
      <p:sp>
        <p:nvSpPr>
          <p:cNvPr id="3" name="文字方塊 2">
            <a:extLst>
              <a:ext uri="{FF2B5EF4-FFF2-40B4-BE49-F238E27FC236}">
                <a16:creationId xmlns:a16="http://schemas.microsoft.com/office/drawing/2014/main" id="{6B1647C3-006F-4887-BC0F-B1CB0ABC296F}"/>
              </a:ext>
            </a:extLst>
          </p:cNvPr>
          <p:cNvSpPr txBox="1"/>
          <p:nvPr/>
        </p:nvSpPr>
        <p:spPr>
          <a:xfrm>
            <a:off x="308344" y="627321"/>
            <a:ext cx="11302410" cy="923330"/>
          </a:xfrm>
          <a:prstGeom prst="rect">
            <a:avLst/>
          </a:prstGeom>
          <a:noFill/>
        </p:spPr>
        <p:txBody>
          <a:bodyPr wrap="square" rtlCol="0">
            <a:spAutoFit/>
          </a:bodyPr>
          <a:lstStyle/>
          <a:p>
            <a:endParaRPr lang="zh-CN" altLang="en-US" sz="9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zh-CN" altLang="en-US" sz="9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zh-CN" altLang="en-US" sz="9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zh-CN" altLang="en-US" sz="9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zh-CN" altLang="en-US" sz="9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en-US" altLang="zh-TW" sz="900" dirty="0">
              <a:latin typeface="Microsoft YaHei" panose="020B0503020204020204" pitchFamily="34" charset="-122"/>
              <a:ea typeface="Microsoft YaHei" panose="020B0503020204020204" pitchFamily="34" charset="-122"/>
            </a:endParaRPr>
          </a:p>
        </p:txBody>
      </p:sp>
      <p:sp>
        <p:nvSpPr>
          <p:cNvPr id="6" name="文字方塊 5">
            <a:extLst>
              <a:ext uri="{FF2B5EF4-FFF2-40B4-BE49-F238E27FC236}">
                <a16:creationId xmlns:a16="http://schemas.microsoft.com/office/drawing/2014/main" id="{3F02A0D5-12A8-46A0-9CD9-44CA077B4C28}"/>
              </a:ext>
            </a:extLst>
          </p:cNvPr>
          <p:cNvSpPr txBox="1"/>
          <p:nvPr/>
        </p:nvSpPr>
        <p:spPr>
          <a:xfrm>
            <a:off x="581246" y="892962"/>
            <a:ext cx="4628351" cy="346248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於環球資源專業的</a:t>
            </a:r>
            <a:r>
              <a:rPr lang="en-US" altLang="zh-TW" sz="2100" dirty="0">
                <a:latin typeface="Microsoft YaHei" panose="020B0503020204020204" pitchFamily="34" charset="-122"/>
                <a:ea typeface="Microsoft YaHei" panose="020B0503020204020204" pitchFamily="34" charset="-122"/>
              </a:rPr>
              <a:t>B2B</a:t>
            </a:r>
            <a:r>
              <a:rPr lang="zh-TW" altLang="en-US" sz="2100" dirty="0">
                <a:latin typeface="Microsoft YaHei" panose="020B0503020204020204" pitchFamily="34" charset="-122"/>
                <a:ea typeface="Microsoft YaHei" panose="020B0503020204020204" pitchFamily="34" charset="-122"/>
              </a:rPr>
              <a:t>平台上</a:t>
            </a:r>
            <a:r>
              <a:rPr lang="en-US" altLang="zh-TW" sz="2100" dirty="0">
                <a:latin typeface="Microsoft YaHei" panose="020B0503020204020204" pitchFamily="34" charset="-122"/>
                <a:ea typeface="Microsoft YaHei" panose="020B0503020204020204" pitchFamily="34" charset="-122"/>
              </a:rPr>
              <a:t>Lifestyle &amp; Fashion </a:t>
            </a:r>
            <a:r>
              <a:rPr lang="zh-TW" altLang="en-US" sz="2100" dirty="0">
                <a:latin typeface="Microsoft YaHei" panose="020B0503020204020204" pitchFamily="34" charset="-122"/>
                <a:ea typeface="Microsoft YaHei" panose="020B0503020204020204" pitchFamily="34" charset="-122"/>
              </a:rPr>
              <a:t>行業首頁發布廠商新產品</a:t>
            </a:r>
            <a:endParaRPr lang="en-US" altLang="zh-TW" sz="2100" dirty="0">
              <a:latin typeface="Microsoft YaHei" panose="020B0503020204020204" pitchFamily="34" charset="-122"/>
              <a:ea typeface="Microsoft YaHei" panose="020B0503020204020204" pitchFamily="34" charset="-122"/>
            </a:endParaRPr>
          </a:p>
          <a:p>
            <a:pPr marL="285750" indent="-285750">
              <a:spcBef>
                <a:spcPts val="600"/>
              </a:spcBef>
              <a:spcAft>
                <a:spcPts val="600"/>
              </a:spcAft>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每個參予計畫的廠商須提交最多</a:t>
            </a:r>
            <a:r>
              <a:rPr lang="en-US" altLang="zh-TW" sz="2100" dirty="0">
                <a:latin typeface="Microsoft YaHei" panose="020B0503020204020204" pitchFamily="34" charset="-122"/>
                <a:ea typeface="Microsoft YaHei" panose="020B0503020204020204" pitchFamily="34" charset="-122"/>
              </a:rPr>
              <a:t>3</a:t>
            </a:r>
            <a:r>
              <a:rPr lang="zh-TW" altLang="en-US" sz="2100" dirty="0">
                <a:latin typeface="Microsoft YaHei" panose="020B0503020204020204" pitchFamily="34" charset="-122"/>
                <a:ea typeface="Microsoft YaHei" panose="020B0503020204020204" pitchFamily="34" charset="-122"/>
              </a:rPr>
              <a:t>個新產品，每個新產品曝光一個月</a:t>
            </a:r>
            <a:endParaRPr lang="en-US" altLang="zh-TW" sz="2100" dirty="0">
              <a:latin typeface="Microsoft YaHei" panose="020B0503020204020204" pitchFamily="34" charset="-122"/>
              <a:ea typeface="Microsoft YaHei" panose="020B0503020204020204" pitchFamily="34" charset="-122"/>
            </a:endParaRPr>
          </a:p>
          <a:p>
            <a:pPr marL="285750" indent="-285750">
              <a:spcBef>
                <a:spcPts val="600"/>
              </a:spcBef>
              <a:spcAft>
                <a:spcPts val="600"/>
              </a:spcAft>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廠商產品圖片放置台灣一等一</a:t>
            </a:r>
            <a:r>
              <a:rPr lang="en-US" altLang="zh-TW" sz="2100" dirty="0">
                <a:latin typeface="Microsoft YaHei" panose="020B0503020204020204" pitchFamily="34" charset="-122"/>
                <a:ea typeface="Microsoft YaHei" panose="020B0503020204020204" pitchFamily="34" charset="-122"/>
              </a:rPr>
              <a:t>Logo</a:t>
            </a:r>
            <a:r>
              <a:rPr lang="zh-TW" altLang="en-US" sz="2100" dirty="0">
                <a:latin typeface="Microsoft YaHei" panose="020B0503020204020204" pitchFamily="34" charset="-122"/>
                <a:ea typeface="Microsoft YaHei" panose="020B0503020204020204" pitchFamily="34" charset="-122"/>
              </a:rPr>
              <a:t>，強化並向買家傳達台灣織襪產品形象。</a:t>
            </a:r>
            <a:endParaRPr lang="en-US" altLang="zh-TW" sz="2100" dirty="0">
              <a:latin typeface="Microsoft YaHei" panose="020B0503020204020204" pitchFamily="34" charset="-122"/>
              <a:ea typeface="Microsoft YaHei" panose="020B0503020204020204" pitchFamily="34" charset="-122"/>
            </a:endParaRPr>
          </a:p>
          <a:p>
            <a:pPr marL="285750" indent="-285750">
              <a:spcBef>
                <a:spcPts val="600"/>
              </a:spcBef>
              <a:spcAft>
                <a:spcPts val="600"/>
              </a:spcAft>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引導買家發送一對一查詢</a:t>
            </a:r>
          </a:p>
        </p:txBody>
      </p:sp>
      <p:pic>
        <p:nvPicPr>
          <p:cNvPr id="13" name="圖片 12">
            <a:extLst>
              <a:ext uri="{FF2B5EF4-FFF2-40B4-BE49-F238E27FC236}">
                <a16:creationId xmlns:a16="http://schemas.microsoft.com/office/drawing/2014/main" id="{04A0C50F-CFEF-9955-BADE-E2AD5943CDEC}"/>
              </a:ext>
            </a:extLst>
          </p:cNvPr>
          <p:cNvPicPr>
            <a:picLocks noChangeAspect="1"/>
          </p:cNvPicPr>
          <p:nvPr/>
        </p:nvPicPr>
        <p:blipFill rotWithShape="1">
          <a:blip r:embed="rId2"/>
          <a:srcRect l="53343" t="30111" r="22050" b="20450"/>
          <a:stretch/>
        </p:blipFill>
        <p:spPr>
          <a:xfrm>
            <a:off x="6292766" y="711978"/>
            <a:ext cx="4808305" cy="5434043"/>
          </a:xfrm>
          <a:prstGeom prst="rect">
            <a:avLst/>
          </a:prstGeom>
        </p:spPr>
      </p:pic>
    </p:spTree>
    <p:extLst>
      <p:ext uri="{BB962C8B-B14F-4D97-AF65-F5344CB8AC3E}">
        <p14:creationId xmlns:p14="http://schemas.microsoft.com/office/powerpoint/2010/main" val="41165679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ïšļîḍé">
            <a:extLst>
              <a:ext uri="{FF2B5EF4-FFF2-40B4-BE49-F238E27FC236}">
                <a16:creationId xmlns:a16="http://schemas.microsoft.com/office/drawing/2014/main" id="{C370E61A-5F8C-BF7D-535A-F8D54ECDD202}"/>
              </a:ext>
            </a:extLst>
          </p:cNvPr>
          <p:cNvSpPr>
            <a:spLocks noGrp="1" noChangeArrowheads="1"/>
          </p:cNvSpPr>
          <p:nvPr>
            <p:ph type="body" sz="quarter" idx="10"/>
          </p:nvPr>
        </p:nvSpPr>
        <p:spPr>
          <a:xfrm>
            <a:off x="-542289" y="-502919"/>
            <a:ext cx="8869680" cy="7863840"/>
          </a:xfrm>
        </p:spPr>
        <p:txBody>
          <a:bodyPr/>
          <a:lstStyle/>
          <a:p>
            <a:pPr defTabSz="913607"/>
            <a:r>
              <a:rPr lang="en-GB" altLang="zh-TW" dirty="0">
                <a:sym typeface="+mn-lt"/>
              </a:rPr>
              <a:t>05</a:t>
            </a:r>
          </a:p>
        </p:txBody>
      </p:sp>
      <p:sp>
        <p:nvSpPr>
          <p:cNvPr id="36867" name="íSliḓè">
            <a:extLst>
              <a:ext uri="{FF2B5EF4-FFF2-40B4-BE49-F238E27FC236}">
                <a16:creationId xmlns:a16="http://schemas.microsoft.com/office/drawing/2014/main" id="{F66DEFAA-BFB6-5959-D4ED-2C9B936C2F75}"/>
              </a:ext>
            </a:extLst>
          </p:cNvPr>
          <p:cNvSpPr>
            <a:spLocks noGrp="1" noChangeArrowheads="1"/>
          </p:cNvSpPr>
          <p:nvPr>
            <p:ph type="title"/>
          </p:nvPr>
        </p:nvSpPr>
        <p:spPr>
          <a:xfrm>
            <a:off x="5044307" y="3112606"/>
            <a:ext cx="5661364" cy="5815584"/>
          </a:xfrm>
        </p:spPr>
        <p:txBody>
          <a:bodyPr/>
          <a:lstStyle/>
          <a:p>
            <a:pPr algn="l" eaLnBrk="1" hangingPunct="1"/>
            <a:r>
              <a:rPr lang="zh-TW" altLang="en-US" dirty="0">
                <a:sym typeface="+mn-lt"/>
              </a:rPr>
              <a:t>聯合形象展出 </a:t>
            </a:r>
            <a:r>
              <a:rPr lang="en-US" altLang="zh-TW" dirty="0">
                <a:sym typeface="+mn-lt"/>
              </a:rPr>
              <a:t>+ </a:t>
            </a:r>
            <a:r>
              <a:rPr lang="zh-TW" altLang="en-US" dirty="0">
                <a:sym typeface="+mn-lt"/>
              </a:rPr>
              <a:t>展前行銷宣傳</a:t>
            </a:r>
            <a:endParaRPr lang="zh-CN" altLang="en-US" dirty="0">
              <a:sym typeface="+mn-lt"/>
            </a:endParaRPr>
          </a:p>
        </p:txBody>
      </p:sp>
      <p:pic>
        <p:nvPicPr>
          <p:cNvPr id="36868" name="图片 6">
            <a:extLst>
              <a:ext uri="{FF2B5EF4-FFF2-40B4-BE49-F238E27FC236}">
                <a16:creationId xmlns:a16="http://schemas.microsoft.com/office/drawing/2014/main" id="{AADB4EDE-9FF6-9793-FDC9-7BFEA53C7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66700"/>
            <a:ext cx="1303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9939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版面配置區 3">
            <a:extLst>
              <a:ext uri="{FF2B5EF4-FFF2-40B4-BE49-F238E27FC236}">
                <a16:creationId xmlns:a16="http://schemas.microsoft.com/office/drawing/2014/main" id="{6F154C9A-35F7-943C-F714-1A32FEB6C20B}"/>
              </a:ext>
            </a:extLst>
          </p:cNvPr>
          <p:cNvSpPr>
            <a:spLocks noGrp="1" noChangeArrowheads="1"/>
          </p:cNvSpPr>
          <p:nvPr>
            <p:ph type="body" sz="quarter" idx="14"/>
          </p:nvPr>
        </p:nvSpPr>
        <p:spPr>
          <a:xfrm>
            <a:off x="385763" y="70644"/>
            <a:ext cx="9215438" cy="432594"/>
          </a:xfrm>
        </p:spPr>
        <p:txBody>
          <a:bodyPr/>
          <a:lstStyle/>
          <a:p>
            <a:pPr marL="0" indent="0">
              <a:buNone/>
            </a:pPr>
            <a:r>
              <a:rPr lang="zh-TW" altLang="en-US" b="1" dirty="0">
                <a:latin typeface="Microsoft YaHei UI" panose="020B0503020204020204" pitchFamily="34" charset="-122"/>
                <a:ea typeface="Microsoft YaHei UI" panose="020B0503020204020204" pitchFamily="34" charset="-122"/>
              </a:rPr>
              <a:t>聯合形象展出 </a:t>
            </a:r>
            <a:r>
              <a:rPr lang="en-US" altLang="zh-TW" b="1" dirty="0">
                <a:latin typeface="Microsoft YaHei UI" panose="020B0503020204020204" pitchFamily="34" charset="-122"/>
                <a:ea typeface="Microsoft YaHei UI" panose="020B0503020204020204" pitchFamily="34" charset="-122"/>
              </a:rPr>
              <a:t>- </a:t>
            </a:r>
            <a:r>
              <a:rPr lang="zh-TW" altLang="en-US" b="1" dirty="0">
                <a:latin typeface="Microsoft YaHei UI" panose="020B0503020204020204" pitchFamily="34" charset="-122"/>
                <a:ea typeface="Microsoft YaHei UI" panose="020B0503020204020204" pitchFamily="34" charset="-122"/>
              </a:rPr>
              <a:t>注意事項及說明</a:t>
            </a:r>
            <a:endParaRPr lang="zh-TW" altLang="en-US" b="1" dirty="0"/>
          </a:p>
        </p:txBody>
      </p:sp>
      <p:sp>
        <p:nvSpPr>
          <p:cNvPr id="37891" name="文字方塊 2">
            <a:extLst>
              <a:ext uri="{FF2B5EF4-FFF2-40B4-BE49-F238E27FC236}">
                <a16:creationId xmlns:a16="http://schemas.microsoft.com/office/drawing/2014/main" id="{949954D9-4B50-7CC0-FD8B-468081E3DB67}"/>
              </a:ext>
            </a:extLst>
          </p:cNvPr>
          <p:cNvSpPr txBox="1">
            <a:spLocks noChangeArrowheads="1"/>
          </p:cNvSpPr>
          <p:nvPr/>
        </p:nvSpPr>
        <p:spPr bwMode="auto">
          <a:xfrm>
            <a:off x="385763" y="789130"/>
            <a:ext cx="11480800" cy="59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Helvetica Neue"/>
                <a:ea typeface="Helvetica Neue"/>
                <a:cs typeface="Helvetica Neue"/>
                <a:sym typeface="Helvetica Neue"/>
              </a:defRPr>
            </a:lvl1pPr>
            <a:lvl2pPr marL="742950" indent="-285750">
              <a:defRPr sz="4200">
                <a:solidFill>
                  <a:srgbClr val="000000"/>
                </a:solidFill>
                <a:latin typeface="Helvetica Neue"/>
                <a:ea typeface="Helvetica Neue"/>
                <a:cs typeface="Helvetica Neue"/>
                <a:sym typeface="Helvetica Neue"/>
              </a:defRPr>
            </a:lvl2pPr>
            <a:lvl3pPr marL="1143000" indent="-228600">
              <a:defRPr sz="4200">
                <a:solidFill>
                  <a:srgbClr val="000000"/>
                </a:solidFill>
                <a:latin typeface="Helvetica Neue"/>
                <a:ea typeface="Helvetica Neue"/>
                <a:cs typeface="Helvetica Neue"/>
                <a:sym typeface="Helvetica Neue"/>
              </a:defRPr>
            </a:lvl3pPr>
            <a:lvl4pPr marL="1600200" indent="-228600">
              <a:defRPr sz="4200">
                <a:solidFill>
                  <a:srgbClr val="000000"/>
                </a:solidFill>
                <a:latin typeface="Helvetica Neue"/>
                <a:ea typeface="Helvetica Neue"/>
                <a:cs typeface="Helvetica Neue"/>
                <a:sym typeface="Helvetica Neue"/>
              </a:defRPr>
            </a:lvl4pPr>
            <a:lvl5pPr marL="2057400" indent="-228600">
              <a:defRPr sz="4200">
                <a:solidFill>
                  <a:srgbClr val="000000"/>
                </a:solidFill>
                <a:latin typeface="Helvetica Neue"/>
                <a:ea typeface="Helvetica Neue"/>
                <a:cs typeface="Helvetica Neue"/>
                <a:sym typeface="Helvetica Neue"/>
              </a:defRPr>
            </a:lvl5pPr>
            <a:lvl6pPr marL="25146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6pPr>
            <a:lvl7pPr marL="29718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7pPr>
            <a:lvl8pPr marL="34290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8pPr>
            <a:lvl9pPr marL="38862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9pPr>
          </a:lstStyle>
          <a:p>
            <a:pPr>
              <a:lnSpc>
                <a:spcPct val="90000"/>
              </a:lnSpc>
              <a:spcBef>
                <a:spcPts val="2250"/>
              </a:spcBef>
            </a:pPr>
            <a:r>
              <a:rPr lang="zh-TW" altLang="en-US" sz="2100" b="1" u="sng" dirty="0">
                <a:solidFill>
                  <a:srgbClr val="FF0000"/>
                </a:solidFill>
                <a:latin typeface="Microsoft YaHei" panose="020B0503020204020204" pitchFamily="34" charset="-122"/>
                <a:ea typeface="Microsoft YaHei" panose="020B0503020204020204" pitchFamily="34" charset="-122"/>
              </a:rPr>
              <a:t>環球資源印尼</a:t>
            </a:r>
            <a:r>
              <a:rPr lang="en-US" altLang="zh-TW" sz="2100" b="1" u="sng" dirty="0">
                <a:solidFill>
                  <a:srgbClr val="FF0000"/>
                </a:solidFill>
                <a:latin typeface="Microsoft YaHei" panose="020B0503020204020204" pitchFamily="34" charset="-122"/>
                <a:ea typeface="Microsoft YaHei" panose="020B0503020204020204" pitchFamily="34" charset="-122"/>
              </a:rPr>
              <a:t>Lifestyle</a:t>
            </a:r>
            <a:r>
              <a:rPr lang="zh-TW" altLang="en-US" sz="2100" b="1" u="sng" dirty="0">
                <a:solidFill>
                  <a:srgbClr val="FF0000"/>
                </a:solidFill>
                <a:latin typeface="Microsoft YaHei" panose="020B0503020204020204" pitchFamily="34" charset="-122"/>
                <a:ea typeface="Microsoft YaHei" panose="020B0503020204020204" pitchFamily="34" charset="-122"/>
              </a:rPr>
              <a:t>展設置台灣織襪產品宣傳形象區</a:t>
            </a:r>
            <a:r>
              <a:rPr lang="en-US" altLang="zh-TW" sz="2100" b="1" u="sng" dirty="0">
                <a:solidFill>
                  <a:srgbClr val="FF0000"/>
                </a:solidFill>
                <a:latin typeface="Microsoft YaHei" panose="020B0503020204020204" pitchFamily="34" charset="-122"/>
                <a:ea typeface="Microsoft YaHei" panose="020B0503020204020204" pitchFamily="34" charset="-122"/>
              </a:rPr>
              <a:t>(2024/09/19-09/21)</a:t>
            </a:r>
          </a:p>
          <a:p>
            <a:pPr>
              <a:lnSpc>
                <a:spcPct val="90000"/>
              </a:lnSpc>
              <a:spcBef>
                <a:spcPts val="2250"/>
              </a:spcBef>
            </a:pPr>
            <a:r>
              <a:rPr lang="zh-TW" altLang="en-US" sz="2100" dirty="0">
                <a:latin typeface="Microsoft YaHei" panose="020B0503020204020204" pitchFamily="34" charset="-122"/>
                <a:ea typeface="Microsoft YaHei" panose="020B0503020204020204" pitchFamily="34" charset="-122"/>
              </a:rPr>
              <a:t>以形象區的方式來宣傳「</a:t>
            </a:r>
            <a:r>
              <a:rPr lang="en-US" altLang="zh-TW" sz="2100" dirty="0">
                <a:latin typeface="Microsoft YaHei" panose="020B0503020204020204" pitchFamily="34" charset="-122"/>
                <a:ea typeface="Microsoft YaHei" panose="020B0503020204020204" pitchFamily="34" charset="-122"/>
              </a:rPr>
              <a:t>Made in Taiwan</a:t>
            </a:r>
            <a:r>
              <a:rPr lang="zh-TW" altLang="en-US" sz="2100" dirty="0">
                <a:latin typeface="Microsoft YaHei" panose="020B0503020204020204" pitchFamily="34" charset="-122"/>
                <a:ea typeface="Microsoft YaHei" panose="020B0503020204020204" pitchFamily="34" charset="-122"/>
              </a:rPr>
              <a:t>」的織襪產品。於展會期間安排專業翻譯人員</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精通中文、英文、印尼語</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，現場向印尼及東南亞買家介紹台灣織襪產品，且留下買家聯繫資訊。</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pPr>
            <a:r>
              <a:rPr lang="zh-TW" altLang="en-US" sz="2100" b="1" u="sng" dirty="0">
                <a:latin typeface="Microsoft YaHei" panose="020B0503020204020204" pitchFamily="34" charset="-122"/>
                <a:ea typeface="Microsoft YaHei" panose="020B0503020204020204" pitchFamily="34" charset="-122"/>
              </a:rPr>
              <a:t>展前</a:t>
            </a:r>
            <a:endParaRPr lang="en-US" altLang="zh-TW" sz="2100" b="1" u="sng"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廠商準備展品</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宣傳資料</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產品資料</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名片等寄出</a:t>
            </a:r>
            <a:r>
              <a:rPr lang="zh-TW" altLang="en-US" sz="2100" dirty="0">
                <a:latin typeface="新細明體" panose="02020500000000000000" pitchFamily="18" charset="-120"/>
                <a:ea typeface="新細明體" panose="02020500000000000000" pitchFamily="18" charset="-120"/>
              </a:rPr>
              <a:t>，</a:t>
            </a:r>
            <a:r>
              <a:rPr lang="zh-TW" altLang="en-US" sz="2100" dirty="0">
                <a:latin typeface="Microsoft YaHei" panose="020B0503020204020204" pitchFamily="34" charset="-122"/>
                <a:ea typeface="Microsoft YaHei" panose="020B0503020204020204" pitchFamily="34" charset="-122"/>
              </a:rPr>
              <a:t>代展人員依據廠商要求進行佈展</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安排</a:t>
            </a:r>
            <a:r>
              <a:rPr lang="en-US" altLang="zh-TW" sz="2100" dirty="0">
                <a:latin typeface="Microsoft YaHei" panose="020B0503020204020204" pitchFamily="34" charset="-122"/>
                <a:ea typeface="Microsoft YaHei" panose="020B0503020204020204" pitchFamily="34" charset="-122"/>
              </a:rPr>
              <a:t>1-2</a:t>
            </a:r>
            <a:r>
              <a:rPr lang="zh-TW" altLang="en-US" sz="2100" dirty="0">
                <a:latin typeface="Microsoft YaHei" panose="020B0503020204020204" pitchFamily="34" charset="-122"/>
                <a:ea typeface="Microsoft YaHei" panose="020B0503020204020204" pitchFamily="34" charset="-122"/>
              </a:rPr>
              <a:t>次代展人員培訓</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了解展品</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各家廠商介紹等等</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pPr>
            <a:r>
              <a:rPr lang="zh-TW" altLang="en-US" sz="2100" b="1" u="sng" dirty="0">
                <a:latin typeface="Microsoft YaHei" panose="020B0503020204020204" pitchFamily="34" charset="-122"/>
                <a:ea typeface="Microsoft YaHei" panose="020B0503020204020204" pitchFamily="34" charset="-122"/>
              </a:rPr>
              <a:t>展中</a:t>
            </a:r>
            <a:endParaRPr lang="en-US" altLang="zh-TW" sz="2100" b="1" u="sng"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代展人員每日提交報表</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到訪買家名片</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談話內容</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買家照片等等</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 隨時回報展覽狀況</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若有需要，協助買家現場直接與廠商通話</a:t>
            </a:r>
            <a:endParaRPr lang="en-US" altLang="zh-TW"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協助撤展</a:t>
            </a:r>
            <a:endParaRPr lang="zh-CN" altLang="en-US" sz="2100" dirty="0">
              <a:latin typeface="Microsoft YaHei" panose="020B0503020204020204" pitchFamily="34" charset="-122"/>
              <a:ea typeface="Microsoft YaHei" panose="020B0503020204020204" pitchFamily="34" charset="-122"/>
            </a:endParaRPr>
          </a:p>
          <a:p>
            <a:pPr>
              <a:lnSpc>
                <a:spcPct val="90000"/>
              </a:lnSpc>
              <a:spcBef>
                <a:spcPts val="2250"/>
              </a:spcBef>
              <a:buFont typeface="Arial" panose="020B0604020202020204" pitchFamily="34" charset="0"/>
              <a:buChar char="•"/>
            </a:pPr>
            <a:endParaRPr lang="en-US" altLang="zh-TW" sz="2100" dirty="0">
              <a:latin typeface="Microsoft YaHei" panose="020B0503020204020204" pitchFamily="34" charset="-122"/>
              <a:ea typeface="Microsoft YaHei" panose="020B0503020204020204" pitchFamily="34" charset="-122"/>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版面配置區 3">
            <a:extLst>
              <a:ext uri="{FF2B5EF4-FFF2-40B4-BE49-F238E27FC236}">
                <a16:creationId xmlns:a16="http://schemas.microsoft.com/office/drawing/2014/main" id="{6F154C9A-35F7-943C-F714-1A32FEB6C20B}"/>
              </a:ext>
            </a:extLst>
          </p:cNvPr>
          <p:cNvSpPr>
            <a:spLocks noGrp="1" noChangeArrowheads="1"/>
          </p:cNvSpPr>
          <p:nvPr>
            <p:ph type="body" sz="quarter" idx="14"/>
          </p:nvPr>
        </p:nvSpPr>
        <p:spPr>
          <a:xfrm>
            <a:off x="385763" y="70644"/>
            <a:ext cx="9215438" cy="432594"/>
          </a:xfrm>
        </p:spPr>
        <p:txBody>
          <a:bodyPr/>
          <a:lstStyle/>
          <a:p>
            <a:pPr marL="0" indent="0">
              <a:buNone/>
            </a:pPr>
            <a:r>
              <a:rPr lang="zh-TW" altLang="en-US" b="1" dirty="0">
                <a:latin typeface="Microsoft YaHei UI" panose="020B0503020204020204" pitchFamily="34" charset="-122"/>
                <a:ea typeface="Microsoft YaHei UI" panose="020B0503020204020204" pitchFamily="34" charset="-122"/>
              </a:rPr>
              <a:t>聯合形象展出</a:t>
            </a:r>
            <a:r>
              <a:rPr lang="en-US" altLang="zh-TW" b="1" dirty="0">
                <a:latin typeface="Microsoft YaHei UI" panose="020B0503020204020204" pitchFamily="34" charset="-122"/>
                <a:ea typeface="Microsoft YaHei UI" panose="020B0503020204020204" pitchFamily="34" charset="-122"/>
              </a:rPr>
              <a:t>- </a:t>
            </a:r>
            <a:r>
              <a:rPr lang="zh-TW" altLang="en-US" b="1" dirty="0">
                <a:latin typeface="Microsoft YaHei UI" panose="020B0503020204020204" pitchFamily="34" charset="-122"/>
                <a:ea typeface="Microsoft YaHei UI" panose="020B0503020204020204" pitchFamily="34" charset="-122"/>
              </a:rPr>
              <a:t>注意事項及說明</a:t>
            </a:r>
            <a:endParaRPr lang="zh-TW" altLang="en-US" b="1" dirty="0"/>
          </a:p>
        </p:txBody>
      </p:sp>
      <p:sp>
        <p:nvSpPr>
          <p:cNvPr id="37891" name="文字方塊 2">
            <a:extLst>
              <a:ext uri="{FF2B5EF4-FFF2-40B4-BE49-F238E27FC236}">
                <a16:creationId xmlns:a16="http://schemas.microsoft.com/office/drawing/2014/main" id="{949954D9-4B50-7CC0-FD8B-468081E3DB67}"/>
              </a:ext>
            </a:extLst>
          </p:cNvPr>
          <p:cNvSpPr txBox="1">
            <a:spLocks noChangeArrowheads="1"/>
          </p:cNvSpPr>
          <p:nvPr/>
        </p:nvSpPr>
        <p:spPr bwMode="auto">
          <a:xfrm>
            <a:off x="283021" y="789129"/>
            <a:ext cx="5932844" cy="53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Helvetica Neue"/>
                <a:ea typeface="Helvetica Neue"/>
                <a:cs typeface="Helvetica Neue"/>
                <a:sym typeface="Helvetica Neue"/>
              </a:defRPr>
            </a:lvl1pPr>
            <a:lvl2pPr marL="742950" indent="-285750">
              <a:defRPr sz="4200">
                <a:solidFill>
                  <a:srgbClr val="000000"/>
                </a:solidFill>
                <a:latin typeface="Helvetica Neue"/>
                <a:ea typeface="Helvetica Neue"/>
                <a:cs typeface="Helvetica Neue"/>
                <a:sym typeface="Helvetica Neue"/>
              </a:defRPr>
            </a:lvl2pPr>
            <a:lvl3pPr marL="1143000" indent="-228600">
              <a:defRPr sz="4200">
                <a:solidFill>
                  <a:srgbClr val="000000"/>
                </a:solidFill>
                <a:latin typeface="Helvetica Neue"/>
                <a:ea typeface="Helvetica Neue"/>
                <a:cs typeface="Helvetica Neue"/>
                <a:sym typeface="Helvetica Neue"/>
              </a:defRPr>
            </a:lvl3pPr>
            <a:lvl4pPr marL="1600200" indent="-228600">
              <a:defRPr sz="4200">
                <a:solidFill>
                  <a:srgbClr val="000000"/>
                </a:solidFill>
                <a:latin typeface="Helvetica Neue"/>
                <a:ea typeface="Helvetica Neue"/>
                <a:cs typeface="Helvetica Neue"/>
                <a:sym typeface="Helvetica Neue"/>
              </a:defRPr>
            </a:lvl4pPr>
            <a:lvl5pPr marL="2057400" indent="-228600">
              <a:defRPr sz="4200">
                <a:solidFill>
                  <a:srgbClr val="000000"/>
                </a:solidFill>
                <a:latin typeface="Helvetica Neue"/>
                <a:ea typeface="Helvetica Neue"/>
                <a:cs typeface="Helvetica Neue"/>
                <a:sym typeface="Helvetica Neue"/>
              </a:defRPr>
            </a:lvl5pPr>
            <a:lvl6pPr marL="25146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6pPr>
            <a:lvl7pPr marL="29718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7pPr>
            <a:lvl8pPr marL="34290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8pPr>
            <a:lvl9pPr marL="38862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9pPr>
          </a:lstStyle>
          <a:p>
            <a:pPr marL="342900" indent="-342900">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織襪產品屬於時尚配件產業，當全球經濟成長相對低檔時，屬非必須消費品的時尚配件產業往往備受衝擊，但近幾年在東南亞時尚配件產品的需求卻增長迅速，且多數消費來自於電商，其中印尼市場網路普及率將近</a:t>
            </a:r>
            <a:r>
              <a:rPr lang="en-US" altLang="zh-TW" sz="2100" dirty="0">
                <a:latin typeface="Microsoft YaHei" panose="020B0503020204020204" pitchFamily="34" charset="-122"/>
                <a:ea typeface="Microsoft YaHei" panose="020B0503020204020204" pitchFamily="34" charset="-122"/>
              </a:rPr>
              <a:t>80%</a:t>
            </a:r>
            <a:r>
              <a:rPr lang="zh-TW" altLang="en-US" sz="2100" dirty="0">
                <a:latin typeface="Microsoft YaHei" panose="020B0503020204020204" pitchFamily="34" charset="-122"/>
                <a:ea typeface="Microsoft YaHei" panose="020B0503020204020204" pitchFamily="34" charset="-122"/>
              </a:rPr>
              <a:t>，為東協最大的電商市場</a:t>
            </a:r>
            <a:endParaRPr lang="en-US" altLang="zh-TW" sz="2100" dirty="0">
              <a:latin typeface="Microsoft YaHei" panose="020B0503020204020204" pitchFamily="34" charset="-122"/>
              <a:ea typeface="Microsoft YaHei" panose="020B0503020204020204" pitchFamily="34" charset="-122"/>
            </a:endParaRPr>
          </a:p>
          <a:p>
            <a:pPr marL="342900" indent="-342900">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因此，規劃於於</a:t>
            </a:r>
            <a:r>
              <a:rPr lang="en-US" altLang="zh-TW" sz="2100" dirty="0">
                <a:latin typeface="Microsoft YaHei" panose="020B0503020204020204" pitchFamily="34" charset="-122"/>
                <a:ea typeface="Microsoft YaHei" panose="020B0503020204020204" pitchFamily="34" charset="-122"/>
              </a:rPr>
              <a:t>2024</a:t>
            </a:r>
            <a:r>
              <a:rPr lang="zh-TW" altLang="en-US" sz="2100" dirty="0">
                <a:latin typeface="Microsoft YaHei" panose="020B0503020204020204" pitchFamily="34" charset="-122"/>
                <a:ea typeface="Microsoft YaHei" panose="020B0503020204020204" pitchFamily="34" charset="-122"/>
              </a:rPr>
              <a:t>年</a:t>
            </a:r>
            <a:r>
              <a:rPr lang="en-US" altLang="zh-TW" sz="2100" dirty="0">
                <a:latin typeface="Microsoft YaHei" panose="020B0503020204020204" pitchFamily="34" charset="-122"/>
                <a:ea typeface="Microsoft YaHei" panose="020B0503020204020204" pitchFamily="34" charset="-122"/>
              </a:rPr>
              <a:t>9</a:t>
            </a:r>
            <a:r>
              <a:rPr lang="zh-TW" altLang="en-US" sz="2100" dirty="0">
                <a:latin typeface="Microsoft YaHei" panose="020B0503020204020204" pitchFamily="34" charset="-122"/>
                <a:ea typeface="Microsoft YaHei" panose="020B0503020204020204" pitchFamily="34" charset="-122"/>
              </a:rPr>
              <a:t>月</a:t>
            </a:r>
            <a:r>
              <a:rPr lang="en-US" altLang="zh-TW" sz="2100" dirty="0">
                <a:latin typeface="Microsoft YaHei" panose="020B0503020204020204" pitchFamily="34" charset="-122"/>
                <a:ea typeface="Microsoft YaHei" panose="020B0503020204020204" pitchFamily="34" charset="-122"/>
              </a:rPr>
              <a:t>19-21</a:t>
            </a:r>
            <a:r>
              <a:rPr lang="zh-TW" altLang="en-US" sz="2100" dirty="0">
                <a:latin typeface="Microsoft YaHei" panose="020B0503020204020204" pitchFamily="34" charset="-122"/>
                <a:ea typeface="Microsoft YaHei" panose="020B0503020204020204" pitchFamily="34" charset="-122"/>
              </a:rPr>
              <a:t>日環球資源印尼</a:t>
            </a:r>
            <a:r>
              <a:rPr lang="en-US" altLang="zh-TW" sz="2100" dirty="0">
                <a:latin typeface="Microsoft YaHei" panose="020B0503020204020204" pitchFamily="34" charset="-122"/>
                <a:ea typeface="Microsoft YaHei" panose="020B0503020204020204" pitchFamily="34" charset="-122"/>
              </a:rPr>
              <a:t>Lifestyle</a:t>
            </a:r>
            <a:r>
              <a:rPr lang="zh-TW" altLang="en-US" sz="2100" dirty="0">
                <a:latin typeface="Microsoft YaHei" panose="020B0503020204020204" pitchFamily="34" charset="-122"/>
                <a:ea typeface="Microsoft YaHei" panose="020B0503020204020204" pitchFamily="34" charset="-122"/>
              </a:rPr>
              <a:t>展以設置台灣織襪產品宣傳形象區的方式來宣傳「</a:t>
            </a:r>
            <a:r>
              <a:rPr lang="en-US" altLang="zh-TW" sz="2100" dirty="0">
                <a:latin typeface="Microsoft YaHei" panose="020B0503020204020204" pitchFamily="34" charset="-122"/>
                <a:ea typeface="Microsoft YaHei" panose="020B0503020204020204" pitchFamily="34" charset="-122"/>
              </a:rPr>
              <a:t>Made in Taiwan</a:t>
            </a:r>
            <a:r>
              <a:rPr lang="zh-TW" altLang="en-US" sz="2100" dirty="0">
                <a:latin typeface="Microsoft YaHei" panose="020B0503020204020204" pitchFamily="34" charset="-122"/>
                <a:ea typeface="Microsoft YaHei" panose="020B0503020204020204" pitchFamily="34" charset="-122"/>
              </a:rPr>
              <a:t>」的織襪產品。</a:t>
            </a:r>
            <a:endParaRPr lang="en-US" altLang="zh-TW" sz="2100" dirty="0">
              <a:latin typeface="Microsoft YaHei" panose="020B0503020204020204" pitchFamily="34" charset="-122"/>
              <a:ea typeface="Microsoft YaHei" panose="020B0503020204020204" pitchFamily="34" charset="-122"/>
            </a:endParaRPr>
          </a:p>
          <a:p>
            <a:pPr marL="342900" indent="-342900">
              <a:lnSpc>
                <a:spcPct val="90000"/>
              </a:lnSpc>
              <a:spcBef>
                <a:spcPts val="2250"/>
              </a:spcBef>
              <a:buFont typeface="Arial" panose="020B0604020202020204" pitchFamily="34" charset="0"/>
              <a:buChar char="•"/>
            </a:pPr>
            <a:r>
              <a:rPr lang="zh-TW" altLang="en-US" sz="2100" dirty="0">
                <a:latin typeface="Microsoft YaHei" panose="020B0503020204020204" pitchFamily="34" charset="-122"/>
                <a:ea typeface="Microsoft YaHei" panose="020B0503020204020204" pitchFamily="34" charset="-122"/>
              </a:rPr>
              <a:t>鎖定已自創自有品牌的織襪廠商或有意拓展東南亞消費市場的廠商，收集上述廠商產品及公司資訊，於展會期間安排專業翻譯人員</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精通中文、英文、印尼語</a:t>
            </a:r>
            <a:r>
              <a:rPr lang="en-US" altLang="zh-TW" sz="2100" dirty="0">
                <a:latin typeface="Microsoft YaHei" panose="020B0503020204020204" pitchFamily="34" charset="-122"/>
                <a:ea typeface="Microsoft YaHei" panose="020B0503020204020204" pitchFamily="34" charset="-122"/>
              </a:rPr>
              <a:t>)</a:t>
            </a:r>
            <a:r>
              <a:rPr lang="zh-TW" altLang="en-US" sz="2100" dirty="0">
                <a:latin typeface="Microsoft YaHei" panose="020B0503020204020204" pitchFamily="34" charset="-122"/>
                <a:ea typeface="Microsoft YaHei" panose="020B0503020204020204" pitchFamily="34" charset="-122"/>
              </a:rPr>
              <a:t>，現場向印尼及東南亞買家介紹台灣織襪產品，且留下買家聯繫資訊，藉此為台灣織襪廠商開拓東協電商買家。</a:t>
            </a:r>
            <a:endParaRPr lang="en-US" altLang="zh-TW" sz="2100" dirty="0">
              <a:latin typeface="Microsoft YaHei" panose="020B0503020204020204" pitchFamily="34" charset="-122"/>
              <a:ea typeface="Microsoft YaHei" panose="020B0503020204020204" pitchFamily="34" charset="-122"/>
            </a:endParaRPr>
          </a:p>
        </p:txBody>
      </p:sp>
      <p:pic>
        <p:nvPicPr>
          <p:cNvPr id="3" name="圖片 2">
            <a:extLst>
              <a:ext uri="{FF2B5EF4-FFF2-40B4-BE49-F238E27FC236}">
                <a16:creationId xmlns:a16="http://schemas.microsoft.com/office/drawing/2014/main" id="{D4CCB817-EF68-1289-2BC3-0C5903EC334A}"/>
              </a:ext>
            </a:extLst>
          </p:cNvPr>
          <p:cNvPicPr>
            <a:picLocks noChangeAspect="1"/>
          </p:cNvPicPr>
          <p:nvPr/>
        </p:nvPicPr>
        <p:blipFill rotWithShape="1">
          <a:blip r:embed="rId2"/>
          <a:srcRect l="23848" t="51415" r="28877" b="22247"/>
          <a:stretch/>
        </p:blipFill>
        <p:spPr>
          <a:xfrm>
            <a:off x="6328880" y="933739"/>
            <a:ext cx="5763803" cy="1806272"/>
          </a:xfrm>
          <a:prstGeom prst="rect">
            <a:avLst/>
          </a:prstGeom>
        </p:spPr>
      </p:pic>
      <p:pic>
        <p:nvPicPr>
          <p:cNvPr id="5" name="圖片 4">
            <a:extLst>
              <a:ext uri="{FF2B5EF4-FFF2-40B4-BE49-F238E27FC236}">
                <a16:creationId xmlns:a16="http://schemas.microsoft.com/office/drawing/2014/main" id="{65BD881A-5855-5DF9-20BE-7BCDEDC433A8}"/>
              </a:ext>
            </a:extLst>
          </p:cNvPr>
          <p:cNvPicPr>
            <a:picLocks noChangeAspect="1"/>
          </p:cNvPicPr>
          <p:nvPr/>
        </p:nvPicPr>
        <p:blipFill>
          <a:blip r:embed="rId3"/>
          <a:stretch>
            <a:fillRect/>
          </a:stretch>
        </p:blipFill>
        <p:spPr>
          <a:xfrm>
            <a:off x="6497548" y="3083694"/>
            <a:ext cx="2416969" cy="533400"/>
          </a:xfrm>
          <a:prstGeom prst="rect">
            <a:avLst/>
          </a:prstGeom>
        </p:spPr>
      </p:pic>
      <p:pic>
        <p:nvPicPr>
          <p:cNvPr id="7" name="圖片 6">
            <a:extLst>
              <a:ext uri="{FF2B5EF4-FFF2-40B4-BE49-F238E27FC236}">
                <a16:creationId xmlns:a16="http://schemas.microsoft.com/office/drawing/2014/main" id="{EDE23261-4D37-25D5-EABA-5F6C69D9098A}"/>
              </a:ext>
            </a:extLst>
          </p:cNvPr>
          <p:cNvPicPr>
            <a:picLocks noChangeAspect="1"/>
          </p:cNvPicPr>
          <p:nvPr/>
        </p:nvPicPr>
        <p:blipFill>
          <a:blip r:embed="rId4"/>
          <a:stretch>
            <a:fillRect/>
          </a:stretch>
        </p:blipFill>
        <p:spPr>
          <a:xfrm>
            <a:off x="9355048" y="3102934"/>
            <a:ext cx="2362200" cy="381000"/>
          </a:xfrm>
          <a:prstGeom prst="rect">
            <a:avLst/>
          </a:prstGeom>
        </p:spPr>
      </p:pic>
      <p:pic>
        <p:nvPicPr>
          <p:cNvPr id="2054" name="Picture 6" descr="Logo Lazada.co.id Toko Online Indonesia">
            <a:extLst>
              <a:ext uri="{FF2B5EF4-FFF2-40B4-BE49-F238E27FC236}">
                <a16:creationId xmlns:a16="http://schemas.microsoft.com/office/drawing/2014/main" id="{CC38DBB1-7D90-9EF5-2F36-AAED02828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557" y="3960777"/>
            <a:ext cx="2040792" cy="640714"/>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a:extLst>
              <a:ext uri="{FF2B5EF4-FFF2-40B4-BE49-F238E27FC236}">
                <a16:creationId xmlns:a16="http://schemas.microsoft.com/office/drawing/2014/main" id="{4986E1B2-CD74-F2C4-D321-D3C2E257F481}"/>
              </a:ext>
            </a:extLst>
          </p:cNvPr>
          <p:cNvPicPr>
            <a:picLocks noChangeAspect="1"/>
          </p:cNvPicPr>
          <p:nvPr/>
        </p:nvPicPr>
        <p:blipFill>
          <a:blip r:embed="rId6"/>
          <a:stretch>
            <a:fillRect/>
          </a:stretch>
        </p:blipFill>
        <p:spPr>
          <a:xfrm>
            <a:off x="9122041" y="3760623"/>
            <a:ext cx="2651054" cy="583232"/>
          </a:xfrm>
          <a:prstGeom prst="rect">
            <a:avLst/>
          </a:prstGeom>
        </p:spPr>
      </p:pic>
      <p:pic>
        <p:nvPicPr>
          <p:cNvPr id="11" name="圖片 10">
            <a:extLst>
              <a:ext uri="{FF2B5EF4-FFF2-40B4-BE49-F238E27FC236}">
                <a16:creationId xmlns:a16="http://schemas.microsoft.com/office/drawing/2014/main" id="{BB9EDAAE-3B7E-787B-7BB6-62C0A5BF7D7F}"/>
              </a:ext>
            </a:extLst>
          </p:cNvPr>
          <p:cNvPicPr>
            <a:picLocks noChangeAspect="1"/>
          </p:cNvPicPr>
          <p:nvPr/>
        </p:nvPicPr>
        <p:blipFill>
          <a:blip r:embed="rId7"/>
          <a:stretch>
            <a:fillRect/>
          </a:stretch>
        </p:blipFill>
        <p:spPr>
          <a:xfrm>
            <a:off x="6916131" y="4856011"/>
            <a:ext cx="2857500" cy="352425"/>
          </a:xfrm>
          <a:prstGeom prst="rect">
            <a:avLst/>
          </a:prstGeom>
        </p:spPr>
      </p:pic>
      <p:pic>
        <p:nvPicPr>
          <p:cNvPr id="2060" name="Picture 12" descr="elevenia | LinkedIn">
            <a:extLst>
              <a:ext uri="{FF2B5EF4-FFF2-40B4-BE49-F238E27FC236}">
                <a16:creationId xmlns:a16="http://schemas.microsoft.com/office/drawing/2014/main" id="{0B2B0D8E-E8B5-42B9-6A4B-634F7484A1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5651" b="23653"/>
          <a:stretch/>
        </p:blipFill>
        <p:spPr bwMode="auto">
          <a:xfrm>
            <a:off x="9575944" y="5159177"/>
            <a:ext cx="1905000" cy="965772"/>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id="{F292DB47-C5E5-1E1F-E595-51A52F75D093}"/>
              </a:ext>
            </a:extLst>
          </p:cNvPr>
          <p:cNvPicPr>
            <a:picLocks noChangeAspect="1"/>
          </p:cNvPicPr>
          <p:nvPr/>
        </p:nvPicPr>
        <p:blipFill>
          <a:blip r:embed="rId9"/>
          <a:stretch>
            <a:fillRect/>
          </a:stretch>
        </p:blipFill>
        <p:spPr>
          <a:xfrm>
            <a:off x="6978560" y="5616097"/>
            <a:ext cx="1895475" cy="342900"/>
          </a:xfrm>
          <a:prstGeom prst="rect">
            <a:avLst/>
          </a:prstGeom>
        </p:spPr>
      </p:pic>
      <p:pic>
        <p:nvPicPr>
          <p:cNvPr id="2064" name="Picture 16">
            <a:extLst>
              <a:ext uri="{FF2B5EF4-FFF2-40B4-BE49-F238E27FC236}">
                <a16:creationId xmlns:a16="http://schemas.microsoft.com/office/drawing/2014/main" id="{73A08CA0-9652-B063-2253-B79BF8A507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06323" y="4343855"/>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541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字版面配置區 3">
            <a:extLst>
              <a:ext uri="{FF2B5EF4-FFF2-40B4-BE49-F238E27FC236}">
                <a16:creationId xmlns:a16="http://schemas.microsoft.com/office/drawing/2014/main" id="{95219229-3EEA-21CD-8804-12863133AC4C}"/>
              </a:ext>
            </a:extLst>
          </p:cNvPr>
          <p:cNvSpPr>
            <a:spLocks noGrp="1" noChangeArrowheads="1"/>
          </p:cNvSpPr>
          <p:nvPr>
            <p:ph type="body" sz="quarter" idx="14"/>
          </p:nvPr>
        </p:nvSpPr>
        <p:spPr>
          <a:xfrm>
            <a:off x="385763" y="70644"/>
            <a:ext cx="9215438" cy="432594"/>
          </a:xfrm>
        </p:spPr>
        <p:txBody>
          <a:bodyPr/>
          <a:lstStyle/>
          <a:p>
            <a:pPr marL="0" indent="0">
              <a:buNone/>
            </a:pPr>
            <a:r>
              <a:rPr lang="zh-TW" altLang="en-US" b="1" dirty="0">
                <a:latin typeface="Microsoft YaHei UI" panose="020B0503020204020204" pitchFamily="34" charset="-122"/>
                <a:ea typeface="Microsoft YaHei UI" panose="020B0503020204020204" pitchFamily="34" charset="-122"/>
              </a:rPr>
              <a:t>展前行銷宣傳 </a:t>
            </a:r>
            <a:r>
              <a:rPr lang="en-US" altLang="zh-TW" b="1" dirty="0">
                <a:latin typeface="Microsoft YaHei UI" panose="020B0503020204020204" pitchFamily="34" charset="-122"/>
                <a:ea typeface="Microsoft YaHei UI" panose="020B0503020204020204" pitchFamily="34" charset="-122"/>
              </a:rPr>
              <a:t>- </a:t>
            </a:r>
            <a:r>
              <a:rPr lang="zh-TW" altLang="en-US" b="1" dirty="0">
                <a:latin typeface="Microsoft YaHei UI" panose="020B0503020204020204" pitchFamily="34" charset="-122"/>
                <a:ea typeface="Microsoft YaHei UI" panose="020B0503020204020204" pitchFamily="34" charset="-122"/>
              </a:rPr>
              <a:t>注意事項及說明</a:t>
            </a:r>
            <a:endParaRPr lang="zh-TW" altLang="en-US" b="1" dirty="0"/>
          </a:p>
        </p:txBody>
      </p:sp>
      <p:sp>
        <p:nvSpPr>
          <p:cNvPr id="40963" name="文字方塊 2">
            <a:extLst>
              <a:ext uri="{FF2B5EF4-FFF2-40B4-BE49-F238E27FC236}">
                <a16:creationId xmlns:a16="http://schemas.microsoft.com/office/drawing/2014/main" id="{52D09785-8319-7034-28E6-37EAC5D2C2E1}"/>
              </a:ext>
            </a:extLst>
          </p:cNvPr>
          <p:cNvSpPr txBox="1">
            <a:spLocks noChangeArrowheads="1"/>
          </p:cNvSpPr>
          <p:nvPr/>
        </p:nvSpPr>
        <p:spPr bwMode="auto">
          <a:xfrm>
            <a:off x="484678" y="821931"/>
            <a:ext cx="11222643"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4200">
                <a:solidFill>
                  <a:srgbClr val="000000"/>
                </a:solidFill>
                <a:latin typeface="Helvetica Neue"/>
                <a:ea typeface="Helvetica Neue"/>
                <a:cs typeface="Helvetica Neue"/>
                <a:sym typeface="Helvetica Neue"/>
              </a:defRPr>
            </a:lvl1pPr>
            <a:lvl2pPr marL="742950" indent="-285750">
              <a:defRPr sz="4200">
                <a:solidFill>
                  <a:srgbClr val="000000"/>
                </a:solidFill>
                <a:latin typeface="Helvetica Neue"/>
                <a:ea typeface="Helvetica Neue"/>
                <a:cs typeface="Helvetica Neue"/>
                <a:sym typeface="Helvetica Neue"/>
              </a:defRPr>
            </a:lvl2pPr>
            <a:lvl3pPr marL="1143000" indent="-228600">
              <a:defRPr sz="4200">
                <a:solidFill>
                  <a:srgbClr val="000000"/>
                </a:solidFill>
                <a:latin typeface="Helvetica Neue"/>
                <a:ea typeface="Helvetica Neue"/>
                <a:cs typeface="Helvetica Neue"/>
                <a:sym typeface="Helvetica Neue"/>
              </a:defRPr>
            </a:lvl3pPr>
            <a:lvl4pPr marL="1600200" indent="-228600">
              <a:defRPr sz="4200">
                <a:solidFill>
                  <a:srgbClr val="000000"/>
                </a:solidFill>
                <a:latin typeface="Helvetica Neue"/>
                <a:ea typeface="Helvetica Neue"/>
                <a:cs typeface="Helvetica Neue"/>
                <a:sym typeface="Helvetica Neue"/>
              </a:defRPr>
            </a:lvl4pPr>
            <a:lvl5pPr marL="2057400" indent="-228600">
              <a:defRPr sz="4200">
                <a:solidFill>
                  <a:srgbClr val="000000"/>
                </a:solidFill>
                <a:latin typeface="Helvetica Neue"/>
                <a:ea typeface="Helvetica Neue"/>
                <a:cs typeface="Helvetica Neue"/>
                <a:sym typeface="Helvetica Neue"/>
              </a:defRPr>
            </a:lvl5pPr>
            <a:lvl6pPr marL="25146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6pPr>
            <a:lvl7pPr marL="29718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7pPr>
            <a:lvl8pPr marL="34290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8pPr>
            <a:lvl9pPr marL="3886200" indent="-228600" defTabSz="2436813" eaLnBrk="0" fontAlgn="base" hangingPunct="0">
              <a:spcBef>
                <a:spcPct val="0"/>
              </a:spcBef>
              <a:spcAft>
                <a:spcPct val="0"/>
              </a:spcAft>
              <a:defRPr sz="4200">
                <a:solidFill>
                  <a:srgbClr val="000000"/>
                </a:solidFill>
                <a:latin typeface="Helvetica Neue"/>
                <a:ea typeface="Helvetica Neue"/>
                <a:cs typeface="Helvetica Neue"/>
                <a:sym typeface="Helvetica Neue"/>
              </a:defRPr>
            </a:lvl9pPr>
          </a:lstStyle>
          <a:p>
            <a:pPr marL="0" indent="0">
              <a:lnSpc>
                <a:spcPct val="90000"/>
              </a:lnSpc>
              <a:spcBef>
                <a:spcPts val="2250"/>
              </a:spcBef>
            </a:pPr>
            <a:r>
              <a:rPr lang="zh-TW" altLang="en-US" sz="2000" dirty="0">
                <a:latin typeface="Microsoft YaHei" panose="020B0503020204020204" pitchFamily="34" charset="-122"/>
                <a:ea typeface="Microsoft YaHei" panose="020B0503020204020204" pitchFamily="34" charset="-122"/>
              </a:rPr>
              <a:t>作法</a:t>
            </a:r>
            <a:r>
              <a:rPr lang="en-US" altLang="zh-TW" sz="2000" dirty="0">
                <a:latin typeface="Microsoft YaHei" panose="020B0503020204020204" pitchFamily="34" charset="-122"/>
                <a:ea typeface="Microsoft YaHei" panose="020B0503020204020204" pitchFamily="34" charset="-122"/>
              </a:rPr>
              <a:t>:</a:t>
            </a:r>
          </a:p>
          <a:p>
            <a:pPr>
              <a:lnSpc>
                <a:spcPct val="90000"/>
              </a:lnSpc>
              <a:spcBef>
                <a:spcPts val="2250"/>
              </a:spcBef>
              <a:buFont typeface="Microsoft YaHei" panose="020B0503020204020204" pitchFamily="34" charset="-122"/>
              <a:buAutoNum type="arabicPeriod"/>
            </a:pPr>
            <a:r>
              <a:rPr lang="zh-TW" altLang="en-US" sz="2000" dirty="0">
                <a:latin typeface="Microsoft YaHei" panose="020B0503020204020204" pitchFamily="34" charset="-122"/>
                <a:ea typeface="Microsoft YaHei" panose="020B0503020204020204" pitchFamily="34" charset="-122"/>
              </a:rPr>
              <a:t>於展前蒐集廠商的新產品影片、圖片、相關資訊</a:t>
            </a:r>
            <a:endParaRPr lang="en-US" altLang="zh-TW" sz="2000" dirty="0">
              <a:latin typeface="Microsoft YaHei" panose="020B0503020204020204" pitchFamily="34" charset="-122"/>
              <a:ea typeface="Microsoft YaHei" panose="020B0503020204020204" pitchFamily="34" charset="-122"/>
            </a:endParaRPr>
          </a:p>
          <a:p>
            <a:pPr>
              <a:lnSpc>
                <a:spcPct val="90000"/>
              </a:lnSpc>
              <a:spcBef>
                <a:spcPts val="2250"/>
              </a:spcBef>
              <a:buFont typeface="Microsoft YaHei" panose="020B0503020204020204" pitchFamily="34" charset="-122"/>
              <a:buAutoNum type="arabicPeriod"/>
            </a:pPr>
            <a:r>
              <a:rPr lang="zh-TW" altLang="en-US" sz="2000" dirty="0">
                <a:latin typeface="Microsoft YaHei" panose="020B0503020204020204" pitchFamily="34" charset="-122"/>
                <a:ea typeface="Microsoft YaHei" panose="020B0503020204020204" pitchFamily="34" charset="-122"/>
              </a:rPr>
              <a:t>依據產品類別</a:t>
            </a:r>
            <a:r>
              <a:rPr lang="en-US" altLang="zh-TW" sz="2000" dirty="0">
                <a:latin typeface="Microsoft YaHei" panose="020B0503020204020204" pitchFamily="34" charset="-122"/>
                <a:ea typeface="Microsoft YaHei" panose="020B0503020204020204" pitchFamily="34" charset="-122"/>
              </a:rPr>
              <a:t>&amp;</a:t>
            </a:r>
            <a:r>
              <a:rPr lang="zh-TW" altLang="en-US" sz="2000" dirty="0">
                <a:latin typeface="Microsoft YaHei" panose="020B0503020204020204" pitchFamily="34" charset="-122"/>
                <a:ea typeface="Microsoft YaHei" panose="020B0503020204020204" pitchFamily="34" charset="-122"/>
              </a:rPr>
              <a:t>買家採購及搜索紀錄</a:t>
            </a:r>
            <a:r>
              <a:rPr lang="en-US" altLang="zh-TW" sz="2000" dirty="0">
                <a:latin typeface="Microsoft YaHei" panose="020B0503020204020204" pitchFamily="34" charset="-122"/>
                <a:ea typeface="Microsoft YaHei" panose="020B0503020204020204" pitchFamily="34" charset="-122"/>
              </a:rPr>
              <a:t>&amp;</a:t>
            </a:r>
            <a:r>
              <a:rPr lang="zh-TW" altLang="en-US" sz="2000" dirty="0">
                <a:latin typeface="Microsoft YaHei" panose="020B0503020204020204" pitchFamily="34" charset="-122"/>
                <a:ea typeface="Microsoft YaHei" panose="020B0503020204020204" pitchFamily="34" charset="-122"/>
              </a:rPr>
              <a:t>國家別</a:t>
            </a:r>
            <a:r>
              <a:rPr lang="en-US" altLang="zh-TW" sz="2000" dirty="0">
                <a:latin typeface="Microsoft YaHei" panose="020B0503020204020204" pitchFamily="34" charset="-122"/>
                <a:ea typeface="Microsoft YaHei" panose="020B0503020204020204" pitchFamily="34" charset="-122"/>
              </a:rPr>
              <a:t>&amp;</a:t>
            </a:r>
            <a:r>
              <a:rPr lang="zh-TW" altLang="en-US" sz="2000" dirty="0">
                <a:latin typeface="Microsoft YaHei" panose="020B0503020204020204" pitchFamily="34" charset="-122"/>
                <a:ea typeface="Microsoft YaHei" panose="020B0503020204020204" pitchFamily="34" charset="-122"/>
              </a:rPr>
              <a:t>觀展紀錄等等</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過濾出相應的展會買家</a:t>
            </a:r>
            <a:endParaRPr lang="en-US" altLang="zh-TW" sz="2000" dirty="0">
              <a:latin typeface="Microsoft YaHei" panose="020B0503020204020204" pitchFamily="34" charset="-122"/>
              <a:ea typeface="Microsoft YaHei" panose="020B0503020204020204" pitchFamily="34" charset="-122"/>
            </a:endParaRPr>
          </a:p>
          <a:p>
            <a:pPr>
              <a:lnSpc>
                <a:spcPct val="90000"/>
              </a:lnSpc>
              <a:spcBef>
                <a:spcPts val="2250"/>
              </a:spcBef>
              <a:buFont typeface="Microsoft YaHei" panose="020B0503020204020204" pitchFamily="34" charset="-122"/>
              <a:buAutoNum type="arabicPeriod"/>
            </a:pPr>
            <a:r>
              <a:rPr lang="zh-TW" altLang="en-US" sz="2000" dirty="0">
                <a:latin typeface="Microsoft YaHei" panose="020B0503020204020204" pitchFamily="34" charset="-122"/>
                <a:ea typeface="Microsoft YaHei" panose="020B0503020204020204" pitchFamily="34" charset="-122"/>
              </a:rPr>
              <a:t>將展商的公司及產品資訊以影片或圖片型式推送給符合條件的展會買家</a:t>
            </a:r>
            <a:endParaRPr lang="en-US" altLang="zh-TW" sz="2000" dirty="0">
              <a:latin typeface="Microsoft YaHei" panose="020B0503020204020204" pitchFamily="34" charset="-122"/>
              <a:ea typeface="Microsoft YaHei" panose="020B0503020204020204" pitchFamily="34" charset="-122"/>
            </a:endParaRPr>
          </a:p>
          <a:p>
            <a:pPr>
              <a:lnSpc>
                <a:spcPct val="90000"/>
              </a:lnSpc>
              <a:spcBef>
                <a:spcPts val="2250"/>
              </a:spcBef>
              <a:buFont typeface="Microsoft YaHei" panose="020B0503020204020204" pitchFamily="34" charset="-122"/>
              <a:buAutoNum type="arabicPeriod"/>
            </a:pPr>
            <a:r>
              <a:rPr lang="zh-TW" altLang="en-US" sz="2000" dirty="0">
                <a:latin typeface="Microsoft YaHei" panose="020B0503020204020204" pitchFamily="34" charset="-122"/>
                <a:ea typeface="Microsoft YaHei" panose="020B0503020204020204" pitchFamily="34" charset="-122"/>
              </a:rPr>
              <a:t>買家可透過該型式主動發出</a:t>
            </a:r>
            <a:r>
              <a:rPr lang="en-US" altLang="zh-TW" sz="2000" dirty="0">
                <a:latin typeface="Microsoft YaHei" panose="020B0503020204020204" pitchFamily="34" charset="-122"/>
                <a:ea typeface="Microsoft YaHei" panose="020B0503020204020204" pitchFamily="34" charset="-122"/>
              </a:rPr>
              <a:t>make an appointment</a:t>
            </a:r>
            <a:r>
              <a:rPr lang="zh-TW" altLang="en-US" sz="2000" dirty="0">
                <a:latin typeface="Microsoft YaHei" panose="020B0503020204020204" pitchFamily="34" charset="-122"/>
                <a:ea typeface="Microsoft YaHei" panose="020B0503020204020204" pitchFamily="34" charset="-122"/>
              </a:rPr>
              <a:t>的拜訪邀約或是留下聯繫方式</a:t>
            </a:r>
            <a:endParaRPr lang="en-US" altLang="zh-TW" sz="2000" dirty="0">
              <a:latin typeface="Microsoft YaHei" panose="020B0503020204020204" pitchFamily="34" charset="-122"/>
              <a:ea typeface="Microsoft YaHei" panose="020B0503020204020204" pitchFamily="34" charset="-122"/>
            </a:endParaRPr>
          </a:p>
          <a:p>
            <a:pPr>
              <a:lnSpc>
                <a:spcPct val="90000"/>
              </a:lnSpc>
              <a:spcBef>
                <a:spcPts val="2250"/>
              </a:spcBef>
              <a:buFont typeface="Microsoft YaHei" panose="020B0503020204020204" pitchFamily="34" charset="-122"/>
              <a:buAutoNum type="arabicPeriod"/>
            </a:pPr>
            <a:r>
              <a:rPr lang="zh-TW" altLang="en-US" sz="2000" dirty="0">
                <a:latin typeface="Microsoft YaHei" panose="020B0503020204020204" pitchFamily="34" charset="-122"/>
                <a:ea typeface="Microsoft YaHei" panose="020B0503020204020204" pitchFamily="34" charset="-122"/>
              </a:rPr>
              <a:t>將最終蒐集到的買家名單</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於展前提供給展商</a:t>
            </a:r>
            <a:endParaRPr lang="en-US" altLang="zh-TW" sz="2000" dirty="0">
              <a:latin typeface="Microsoft YaHei" panose="020B0503020204020204" pitchFamily="34" charset="-122"/>
              <a:ea typeface="Microsoft YaHei" panose="020B0503020204020204" pitchFamily="34" charset="-122"/>
            </a:endParaRPr>
          </a:p>
          <a:p>
            <a:pPr marL="0" indent="0">
              <a:lnSpc>
                <a:spcPct val="90000"/>
              </a:lnSpc>
              <a:spcBef>
                <a:spcPts val="2250"/>
              </a:spcBef>
            </a:pPr>
            <a:r>
              <a:rPr lang="zh-TW" altLang="en-US" sz="2000" b="1" dirty="0">
                <a:latin typeface="Microsoft YaHei" panose="020B0503020204020204" pitchFamily="34" charset="-122"/>
                <a:ea typeface="Microsoft YaHei" panose="020B0503020204020204" pitchFamily="34" charset="-122"/>
              </a:rPr>
              <a:t>讓針對性展會買家展前搶先收到新產品資訊</a:t>
            </a:r>
            <a:r>
              <a:rPr lang="zh-TW" altLang="en-US" sz="2000" b="1" dirty="0">
                <a:latin typeface="PMingLiU" panose="02020500000000000000" pitchFamily="18" charset="-120"/>
                <a:ea typeface="PMingLiU" panose="02020500000000000000" pitchFamily="18" charset="-120"/>
              </a:rPr>
              <a:t>＆</a:t>
            </a:r>
            <a:r>
              <a:rPr lang="zh-TW" altLang="en-US" sz="2000" b="1" dirty="0">
                <a:latin typeface="Microsoft YaHei" panose="020B0503020204020204" pitchFamily="34" charset="-122"/>
                <a:ea typeface="Microsoft YaHei" panose="020B0503020204020204" pitchFamily="34" charset="-122"/>
              </a:rPr>
              <a:t>產品預覽推送的廣告上放置攤位號，引導買家參觀拜訪攤位。</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a:extLst>
              <a:ext uri="{FF2B5EF4-FFF2-40B4-BE49-F238E27FC236}">
                <a16:creationId xmlns:a16="http://schemas.microsoft.com/office/drawing/2014/main" id="{790D8D59-D009-E713-34CF-89EE9CF54180}"/>
              </a:ext>
            </a:extLst>
          </p:cNvPr>
          <p:cNvSpPr>
            <a:spLocks noGrp="1" noChangeArrowheads="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Helvetica Neue"/>
                <a:ea typeface="Helvetica Neue"/>
                <a:cs typeface="Helvetica Neue"/>
                <a:sym typeface="Helvetica Neue"/>
              </a:defRPr>
            </a:lvl1pPr>
            <a:lvl2pPr marL="371475" indent="-142875">
              <a:defRPr sz="2100">
                <a:solidFill>
                  <a:srgbClr val="000000"/>
                </a:solidFill>
                <a:latin typeface="Helvetica Neue"/>
                <a:ea typeface="Helvetica Neue"/>
                <a:cs typeface="Helvetica Neue"/>
                <a:sym typeface="Helvetica Neue"/>
              </a:defRPr>
            </a:lvl2pPr>
            <a:lvl3pPr marL="571500" indent="-114300">
              <a:defRPr sz="2100">
                <a:solidFill>
                  <a:srgbClr val="000000"/>
                </a:solidFill>
                <a:latin typeface="Helvetica Neue"/>
                <a:ea typeface="Helvetica Neue"/>
                <a:cs typeface="Helvetica Neue"/>
                <a:sym typeface="Helvetica Neue"/>
              </a:defRPr>
            </a:lvl3pPr>
            <a:lvl4pPr marL="800100" indent="-114300">
              <a:defRPr sz="2100">
                <a:solidFill>
                  <a:srgbClr val="000000"/>
                </a:solidFill>
                <a:latin typeface="Helvetica Neue"/>
                <a:ea typeface="Helvetica Neue"/>
                <a:cs typeface="Helvetica Neue"/>
                <a:sym typeface="Helvetica Neue"/>
              </a:defRPr>
            </a:lvl4pPr>
            <a:lvl5pPr marL="1028700" indent="-114300">
              <a:defRPr sz="2100">
                <a:solidFill>
                  <a:srgbClr val="000000"/>
                </a:solidFill>
                <a:latin typeface="Helvetica Neue"/>
                <a:ea typeface="Helvetica Neue"/>
                <a:cs typeface="Helvetica Neue"/>
                <a:sym typeface="Helvetica Neue"/>
              </a:defRPr>
            </a:lvl5pPr>
            <a:lvl6pPr marL="1257300" indent="-114300" defTabSz="1218407" eaLnBrk="0" fontAlgn="base" hangingPunct="0">
              <a:spcBef>
                <a:spcPct val="0"/>
              </a:spcBef>
              <a:spcAft>
                <a:spcPct val="0"/>
              </a:spcAft>
              <a:defRPr sz="2100">
                <a:solidFill>
                  <a:srgbClr val="000000"/>
                </a:solidFill>
                <a:latin typeface="Helvetica Neue"/>
                <a:ea typeface="Helvetica Neue"/>
                <a:cs typeface="Helvetica Neue"/>
                <a:sym typeface="Helvetica Neue"/>
              </a:defRPr>
            </a:lvl6pPr>
            <a:lvl7pPr marL="1485900" indent="-114300" defTabSz="1218407" eaLnBrk="0" fontAlgn="base" hangingPunct="0">
              <a:spcBef>
                <a:spcPct val="0"/>
              </a:spcBef>
              <a:spcAft>
                <a:spcPct val="0"/>
              </a:spcAft>
              <a:defRPr sz="2100">
                <a:solidFill>
                  <a:srgbClr val="000000"/>
                </a:solidFill>
                <a:latin typeface="Helvetica Neue"/>
                <a:ea typeface="Helvetica Neue"/>
                <a:cs typeface="Helvetica Neue"/>
                <a:sym typeface="Helvetica Neue"/>
              </a:defRPr>
            </a:lvl7pPr>
            <a:lvl8pPr marL="1714500" indent="-114300" defTabSz="1218407" eaLnBrk="0" fontAlgn="base" hangingPunct="0">
              <a:spcBef>
                <a:spcPct val="0"/>
              </a:spcBef>
              <a:spcAft>
                <a:spcPct val="0"/>
              </a:spcAft>
              <a:defRPr sz="2100">
                <a:solidFill>
                  <a:srgbClr val="000000"/>
                </a:solidFill>
                <a:latin typeface="Helvetica Neue"/>
                <a:ea typeface="Helvetica Neue"/>
                <a:cs typeface="Helvetica Neue"/>
                <a:sym typeface="Helvetica Neue"/>
              </a:defRPr>
            </a:lvl8pPr>
            <a:lvl9pPr marL="1943100" indent="-114300" defTabSz="1218407" eaLnBrk="0" fontAlgn="base" hangingPunct="0">
              <a:spcBef>
                <a:spcPct val="0"/>
              </a:spcBef>
              <a:spcAft>
                <a:spcPct val="0"/>
              </a:spcAft>
              <a:defRPr sz="2100">
                <a:solidFill>
                  <a:srgbClr val="000000"/>
                </a:solidFill>
                <a:latin typeface="Helvetica Neue"/>
                <a:ea typeface="Helvetica Neue"/>
                <a:cs typeface="Helvetica Neue"/>
                <a:sym typeface="Helvetica Neue"/>
              </a:defRPr>
            </a:lvl9pPr>
          </a:lstStyle>
          <a:p>
            <a:fld id="{057E0425-E0C4-43D3-B379-C0E1289216AD}" type="slidenum">
              <a:rPr lang="en-US" altLang="zh-TW" sz="900">
                <a:solidFill>
                  <a:srgbClr val="7F7F7F"/>
                </a:solidFill>
                <a:latin typeface="Microsoft YaHei" panose="020B0503020204020204" pitchFamily="34" charset="-122"/>
                <a:ea typeface="Microsoft YaHei" panose="020B0503020204020204" pitchFamily="34" charset="-122"/>
              </a:rPr>
              <a:pPr/>
              <a:t>18</a:t>
            </a:fld>
            <a:endParaRPr lang="zh-TW" altLang="en-US" sz="900">
              <a:solidFill>
                <a:srgbClr val="7F7F7F"/>
              </a:solidFill>
              <a:latin typeface="Microsoft YaHei" panose="020B0503020204020204" pitchFamily="34" charset="-122"/>
              <a:ea typeface="Microsoft YaHei" panose="020B0503020204020204" pitchFamily="34" charset="-122"/>
            </a:endParaRPr>
          </a:p>
        </p:txBody>
      </p:sp>
      <p:pic>
        <p:nvPicPr>
          <p:cNvPr id="41987" name="圖片 7">
            <a:extLst>
              <a:ext uri="{FF2B5EF4-FFF2-40B4-BE49-F238E27FC236}">
                <a16:creationId xmlns:a16="http://schemas.microsoft.com/office/drawing/2014/main" id="{662C0FA2-38F3-B508-B6B3-C8CC6B2B4E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0543" t="20749" r="20853" b="11447"/>
          <a:stretch>
            <a:fillRect/>
          </a:stretch>
        </p:blipFill>
        <p:spPr bwMode="auto">
          <a:xfrm>
            <a:off x="6986588" y="3817938"/>
            <a:ext cx="3634582" cy="236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圖片 13">
            <a:extLst>
              <a:ext uri="{FF2B5EF4-FFF2-40B4-BE49-F238E27FC236}">
                <a16:creationId xmlns:a16="http://schemas.microsoft.com/office/drawing/2014/main" id="{7F881F8E-FB29-6DE2-2F03-4EF4F6153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2" y="1057275"/>
            <a:ext cx="5010150" cy="454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圖片 15">
            <a:extLst>
              <a:ext uri="{FF2B5EF4-FFF2-40B4-BE49-F238E27FC236}">
                <a16:creationId xmlns:a16="http://schemas.microsoft.com/office/drawing/2014/main" id="{9CE744E1-0B04-D348-6B7D-85D1442C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57275"/>
            <a:ext cx="541575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59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88D97E4-D1E5-A267-383A-362061F0FE14}"/>
              </a:ext>
            </a:extLst>
          </p:cNvPr>
          <p:cNvSpPr/>
          <p:nvPr/>
        </p:nvSpPr>
        <p:spPr>
          <a:xfrm>
            <a:off x="2712378" y="3143892"/>
            <a:ext cx="1387011" cy="285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7">
            <a:extLst>
              <a:ext uri="{FF2B5EF4-FFF2-40B4-BE49-F238E27FC236}">
                <a16:creationId xmlns:a16="http://schemas.microsoft.com/office/drawing/2014/main" id="{E0EB46E1-26DB-73C2-3DF5-46131E4B1AEC}"/>
              </a:ext>
            </a:extLst>
          </p:cNvPr>
          <p:cNvSpPr>
            <a:spLocks noGrp="1"/>
          </p:cNvSpPr>
          <p:nvPr>
            <p:ph sz="quarter" idx="13"/>
          </p:nvPr>
        </p:nvSpPr>
        <p:spPr/>
        <p:txBody>
          <a:bodyPr/>
          <a:lstStyle/>
          <a:p>
            <a:endParaRPr lang="zh-TW" altLang="en-US"/>
          </a:p>
        </p:txBody>
      </p:sp>
      <p:sp>
        <p:nvSpPr>
          <p:cNvPr id="2" name="矩形 1">
            <a:extLst>
              <a:ext uri="{FF2B5EF4-FFF2-40B4-BE49-F238E27FC236}">
                <a16:creationId xmlns:a16="http://schemas.microsoft.com/office/drawing/2014/main" id="{6BBBB3DA-1E1E-1A04-334C-8371B83D1A44}"/>
              </a:ext>
            </a:extLst>
          </p:cNvPr>
          <p:cNvSpPr/>
          <p:nvPr/>
        </p:nvSpPr>
        <p:spPr>
          <a:xfrm>
            <a:off x="2948683" y="3267182"/>
            <a:ext cx="1458930" cy="2851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EAD23CF4-CEBA-D2EE-0549-C0394BB1B76B}"/>
              </a:ext>
            </a:extLst>
          </p:cNvPr>
          <p:cNvPicPr>
            <a:picLocks noChangeAspect="1"/>
          </p:cNvPicPr>
          <p:nvPr/>
        </p:nvPicPr>
        <p:blipFill rotWithShape="1">
          <a:blip r:embed="rId2"/>
          <a:srcRect l="25618" t="32509" r="21039" b="18801"/>
          <a:stretch/>
        </p:blipFill>
        <p:spPr>
          <a:xfrm>
            <a:off x="621587" y="1009480"/>
            <a:ext cx="11132049" cy="5715507"/>
          </a:xfrm>
          <a:prstGeom prst="rect">
            <a:avLst/>
          </a:prstGeom>
        </p:spPr>
      </p:pic>
    </p:spTree>
    <p:extLst>
      <p:ext uri="{BB962C8B-B14F-4D97-AF65-F5344CB8AC3E}">
        <p14:creationId xmlns:p14="http://schemas.microsoft.com/office/powerpoint/2010/main" val="308947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ADACCF02-7F20-11CD-67CE-9D412B045AB4}"/>
              </a:ext>
            </a:extLst>
          </p:cNvPr>
          <p:cNvSpPr txBox="1">
            <a:spLocks noGrp="1"/>
          </p:cNvSpPr>
          <p:nvPr>
            <p:ph type="title"/>
          </p:nvPr>
        </p:nvSpPr>
        <p:spPr>
          <a:xfrm>
            <a:off x="604950" y="176349"/>
            <a:ext cx="5013789" cy="2819400"/>
          </a:xfrm>
        </p:spPr>
        <p:txBody>
          <a:bodyPr vert="horz" wrap="square" lIns="0" tIns="12700" rIns="0" bIns="0" numCol="1" anchorCtr="0" compatLnSpc="1">
            <a:prstTxWarp prst="textNoShape">
              <a:avLst/>
            </a:prstTxWarp>
            <a:spAutoFit/>
          </a:bodyPr>
          <a:lstStyle/>
          <a:p>
            <a:pPr marL="12700">
              <a:lnSpc>
                <a:spcPct val="100000"/>
              </a:lnSpc>
              <a:spcBef>
                <a:spcPts val="100"/>
              </a:spcBef>
              <a:defRPr/>
            </a:pPr>
            <a:r>
              <a:rPr lang="zh-TW" altLang="en-US" sz="3000" dirty="0">
                <a:solidFill>
                  <a:schemeClr val="tx1"/>
                </a:solidFill>
                <a:latin typeface="Microsoft YaHei" panose="020B0503020204020204" pitchFamily="34" charset="-122"/>
                <a:ea typeface="Microsoft YaHei" panose="020B0503020204020204" pitchFamily="34" charset="-122"/>
                <a:cs typeface="Tahoma Bold" panose="020B0804030504040204" pitchFamily="34" charset="0"/>
              </a:rPr>
              <a:t>計畫緣起</a:t>
            </a:r>
            <a:endParaRPr lang="zh-TW" altLang="zh-TW" sz="3000" dirty="0">
              <a:solidFill>
                <a:schemeClr val="tx1"/>
              </a:solidFill>
              <a:latin typeface="Microsoft YaHei" panose="020B0503020204020204" pitchFamily="34" charset="-122"/>
              <a:ea typeface="Microsoft YaHei" panose="020B0503020204020204" pitchFamily="34" charset="-122"/>
              <a:cs typeface="Tahoma Bold" panose="020B0804030504040204" pitchFamily="34" charset="0"/>
            </a:endParaRPr>
          </a:p>
        </p:txBody>
      </p:sp>
      <p:grpSp>
        <p:nvGrpSpPr>
          <p:cNvPr id="21507" name="object 13">
            <a:extLst>
              <a:ext uri="{FF2B5EF4-FFF2-40B4-BE49-F238E27FC236}">
                <a16:creationId xmlns:a16="http://schemas.microsoft.com/office/drawing/2014/main" id="{582457A4-1910-35A5-3792-6A2FC3B5F7C3}"/>
              </a:ext>
            </a:extLst>
          </p:cNvPr>
          <p:cNvGrpSpPr>
            <a:grpSpLocks/>
          </p:cNvGrpSpPr>
          <p:nvPr/>
        </p:nvGrpSpPr>
        <p:grpSpPr bwMode="auto">
          <a:xfrm>
            <a:off x="486054" y="2178631"/>
            <a:ext cx="3562728" cy="4262384"/>
            <a:chOff x="920089" y="1947672"/>
            <a:chExt cx="3995420" cy="4220845"/>
          </a:xfrm>
        </p:grpSpPr>
        <p:sp>
          <p:nvSpPr>
            <p:cNvPr id="21517" name="object 14">
              <a:extLst>
                <a:ext uri="{FF2B5EF4-FFF2-40B4-BE49-F238E27FC236}">
                  <a16:creationId xmlns:a16="http://schemas.microsoft.com/office/drawing/2014/main" id="{486F9828-94AA-BAF4-0BC3-FE6E3FF3F9AD}"/>
                </a:ext>
              </a:extLst>
            </p:cNvPr>
            <p:cNvSpPr>
              <a:spLocks/>
            </p:cNvSpPr>
            <p:nvPr/>
          </p:nvSpPr>
          <p:spPr bwMode="auto">
            <a:xfrm>
              <a:off x="949452" y="1947671"/>
              <a:ext cx="3965575" cy="4208145"/>
            </a:xfrm>
            <a:custGeom>
              <a:avLst/>
              <a:gdLst>
                <a:gd name="T0" fmla="*/ 719709 w 3965575"/>
                <a:gd name="T1" fmla="*/ 0 h 4208145"/>
                <a:gd name="T2" fmla="*/ 626211 w 3965575"/>
                <a:gd name="T3" fmla="*/ 6146 h 4208145"/>
                <a:gd name="T4" fmla="*/ 536257 w 3965575"/>
                <a:gd name="T5" fmla="*/ 24028 h 4208145"/>
                <a:gd name="T6" fmla="*/ 450608 w 3965575"/>
                <a:gd name="T7" fmla="*/ 52895 h 4208145"/>
                <a:gd name="T8" fmla="*/ 370052 w 3965575"/>
                <a:gd name="T9" fmla="*/ 91960 h 4208145"/>
                <a:gd name="T10" fmla="*/ 295351 w 3965575"/>
                <a:gd name="T11" fmla="*/ 140423 h 4208145"/>
                <a:gd name="T12" fmla="*/ 227291 w 3965575"/>
                <a:gd name="T13" fmla="*/ 197535 h 4208145"/>
                <a:gd name="T14" fmla="*/ 166636 w 3965575"/>
                <a:gd name="T15" fmla="*/ 262483 h 4208145"/>
                <a:gd name="T16" fmla="*/ 114160 w 3965575"/>
                <a:gd name="T17" fmla="*/ 334518 h 4208145"/>
                <a:gd name="T18" fmla="*/ 70637 w 3965575"/>
                <a:gd name="T19" fmla="*/ 412851 h 4208145"/>
                <a:gd name="T20" fmla="*/ 36842 w 3965575"/>
                <a:gd name="T21" fmla="*/ 496697 h 4208145"/>
                <a:gd name="T22" fmla="*/ 13550 w 3965575"/>
                <a:gd name="T23" fmla="*/ 585266 h 4208145"/>
                <a:gd name="T24" fmla="*/ 1536 w 3965575"/>
                <a:gd name="T25" fmla="*/ 677799 h 4208145"/>
                <a:gd name="T26" fmla="*/ 0 w 3965575"/>
                <a:gd name="T27" fmla="*/ 3230880 h 4208145"/>
                <a:gd name="T28" fmla="*/ 130860 w 3965575"/>
                <a:gd name="T29" fmla="*/ 725297 h 4208145"/>
                <a:gd name="T30" fmla="*/ 138595 w 3965575"/>
                <a:gd name="T31" fmla="*/ 629373 h 4208145"/>
                <a:gd name="T32" fmla="*/ 161010 w 3965575"/>
                <a:gd name="T33" fmla="*/ 538251 h 4208145"/>
                <a:gd name="T34" fmla="*/ 196837 w 3965575"/>
                <a:gd name="T35" fmla="*/ 453174 h 4208145"/>
                <a:gd name="T36" fmla="*/ 244856 w 3965575"/>
                <a:gd name="T37" fmla="*/ 375399 h 4208145"/>
                <a:gd name="T38" fmla="*/ 303834 w 3965575"/>
                <a:gd name="T39" fmla="*/ 306171 h 4208145"/>
                <a:gd name="T40" fmla="*/ 372529 w 3965575"/>
                <a:gd name="T41" fmla="*/ 246735 h 4208145"/>
                <a:gd name="T42" fmla="*/ 449694 w 3965575"/>
                <a:gd name="T43" fmla="*/ 198335 h 4208145"/>
                <a:gd name="T44" fmla="*/ 534098 w 3965575"/>
                <a:gd name="T45" fmla="*/ 162217 h 4208145"/>
                <a:gd name="T46" fmla="*/ 624522 w 3965575"/>
                <a:gd name="T47" fmla="*/ 139636 h 4208145"/>
                <a:gd name="T48" fmla="*/ 719709 w 3965575"/>
                <a:gd name="T49" fmla="*/ 131826 h 4208145"/>
                <a:gd name="T50" fmla="*/ 2630424 w 3965575"/>
                <a:gd name="T51" fmla="*/ 0 h 4208145"/>
                <a:gd name="T52" fmla="*/ 3834638 w 3965575"/>
                <a:gd name="T53" fmla="*/ 1030224 h 4208145"/>
                <a:gd name="T54" fmla="*/ 3832669 w 3965575"/>
                <a:gd name="T55" fmla="*/ 3531082 h 4208145"/>
                <a:gd name="T56" fmla="*/ 3817442 w 3965575"/>
                <a:gd name="T57" fmla="*/ 3624745 h 4208145"/>
                <a:gd name="T58" fmla="*/ 3788156 w 3965575"/>
                <a:gd name="T59" fmla="*/ 3712972 h 4208145"/>
                <a:gd name="T60" fmla="*/ 3746068 w 3965575"/>
                <a:gd name="T61" fmla="*/ 3794531 h 4208145"/>
                <a:gd name="T62" fmla="*/ 3692410 w 3965575"/>
                <a:gd name="T63" fmla="*/ 3868178 h 4208145"/>
                <a:gd name="T64" fmla="*/ 3628415 w 3965575"/>
                <a:gd name="T65" fmla="*/ 3932644 h 4208145"/>
                <a:gd name="T66" fmla="*/ 3555327 w 3965575"/>
                <a:gd name="T67" fmla="*/ 3986707 h 4208145"/>
                <a:gd name="T68" fmla="*/ 3474377 w 3965575"/>
                <a:gd name="T69" fmla="*/ 4029100 h 4208145"/>
                <a:gd name="T70" fmla="*/ 3386798 w 3965575"/>
                <a:gd name="T71" fmla="*/ 4058602 h 4208145"/>
                <a:gd name="T72" fmla="*/ 3293846 w 3965575"/>
                <a:gd name="T73" fmla="*/ 4073944 h 4208145"/>
                <a:gd name="T74" fmla="*/ 1335024 w 3965575"/>
                <a:gd name="T75" fmla="*/ 4075912 h 4208145"/>
                <a:gd name="T76" fmla="*/ 3245739 w 3965575"/>
                <a:gd name="T77" fmla="*/ 4207764 h 4208145"/>
                <a:gd name="T78" fmla="*/ 3339223 w 3965575"/>
                <a:gd name="T79" fmla="*/ 4201630 h 4208145"/>
                <a:gd name="T80" fmla="*/ 3429177 w 3965575"/>
                <a:gd name="T81" fmla="*/ 4183748 h 4208145"/>
                <a:gd name="T82" fmla="*/ 3514826 w 3965575"/>
                <a:gd name="T83" fmla="*/ 4154894 h 4208145"/>
                <a:gd name="T84" fmla="*/ 3595382 w 3965575"/>
                <a:gd name="T85" fmla="*/ 4115841 h 4208145"/>
                <a:gd name="T86" fmla="*/ 3670084 w 3965575"/>
                <a:gd name="T87" fmla="*/ 4067378 h 4208145"/>
                <a:gd name="T88" fmla="*/ 3738143 w 3965575"/>
                <a:gd name="T89" fmla="*/ 4010279 h 4208145"/>
                <a:gd name="T90" fmla="*/ 3798798 w 3965575"/>
                <a:gd name="T91" fmla="*/ 3945331 h 4208145"/>
                <a:gd name="T92" fmla="*/ 3851275 w 3965575"/>
                <a:gd name="T93" fmla="*/ 3873309 h 4208145"/>
                <a:gd name="T94" fmla="*/ 3894798 w 3965575"/>
                <a:gd name="T95" fmla="*/ 3795001 h 4208145"/>
                <a:gd name="T96" fmla="*/ 3928592 w 3965575"/>
                <a:gd name="T97" fmla="*/ 3711168 h 4208145"/>
                <a:gd name="T98" fmla="*/ 3951884 w 3965575"/>
                <a:gd name="T99" fmla="*/ 3622611 h 4208145"/>
                <a:gd name="T100" fmla="*/ 3963898 w 3965575"/>
                <a:gd name="T101" fmla="*/ 3530092 h 4208145"/>
                <a:gd name="T102" fmla="*/ 3965448 w 3965575"/>
                <a:gd name="T103" fmla="*/ 1030224 h 4208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65575" h="4208145">
                  <a:moveTo>
                    <a:pt x="2630424" y="0"/>
                  </a:moveTo>
                  <a:lnTo>
                    <a:pt x="719709" y="0"/>
                  </a:lnTo>
                  <a:lnTo>
                    <a:pt x="672566" y="1562"/>
                  </a:lnTo>
                  <a:lnTo>
                    <a:pt x="626211" y="6146"/>
                  </a:lnTo>
                  <a:lnTo>
                    <a:pt x="580745" y="13665"/>
                  </a:lnTo>
                  <a:lnTo>
                    <a:pt x="536257" y="24028"/>
                  </a:lnTo>
                  <a:lnTo>
                    <a:pt x="492848" y="37147"/>
                  </a:lnTo>
                  <a:lnTo>
                    <a:pt x="450608" y="52895"/>
                  </a:lnTo>
                  <a:lnTo>
                    <a:pt x="409651" y="71196"/>
                  </a:lnTo>
                  <a:lnTo>
                    <a:pt x="370052" y="91960"/>
                  </a:lnTo>
                  <a:lnTo>
                    <a:pt x="331927" y="115062"/>
                  </a:lnTo>
                  <a:lnTo>
                    <a:pt x="295351" y="140423"/>
                  </a:lnTo>
                  <a:lnTo>
                    <a:pt x="260438" y="167944"/>
                  </a:lnTo>
                  <a:lnTo>
                    <a:pt x="227291" y="197535"/>
                  </a:lnTo>
                  <a:lnTo>
                    <a:pt x="195986" y="229082"/>
                  </a:lnTo>
                  <a:lnTo>
                    <a:pt x="166636" y="262483"/>
                  </a:lnTo>
                  <a:lnTo>
                    <a:pt x="139319" y="297675"/>
                  </a:lnTo>
                  <a:lnTo>
                    <a:pt x="114160" y="334518"/>
                  </a:lnTo>
                  <a:lnTo>
                    <a:pt x="91224" y="372948"/>
                  </a:lnTo>
                  <a:lnTo>
                    <a:pt x="70637" y="412851"/>
                  </a:lnTo>
                  <a:lnTo>
                    <a:pt x="52476" y="454126"/>
                  </a:lnTo>
                  <a:lnTo>
                    <a:pt x="36842" y="496697"/>
                  </a:lnTo>
                  <a:lnTo>
                    <a:pt x="23837" y="540435"/>
                  </a:lnTo>
                  <a:lnTo>
                    <a:pt x="13550" y="585266"/>
                  </a:lnTo>
                  <a:lnTo>
                    <a:pt x="6083" y="631088"/>
                  </a:lnTo>
                  <a:lnTo>
                    <a:pt x="1536" y="677799"/>
                  </a:lnTo>
                  <a:lnTo>
                    <a:pt x="0" y="725297"/>
                  </a:lnTo>
                  <a:lnTo>
                    <a:pt x="0" y="3230880"/>
                  </a:lnTo>
                  <a:lnTo>
                    <a:pt x="130860" y="3230880"/>
                  </a:lnTo>
                  <a:lnTo>
                    <a:pt x="130860" y="725297"/>
                  </a:lnTo>
                  <a:lnTo>
                    <a:pt x="132816" y="676821"/>
                  </a:lnTo>
                  <a:lnTo>
                    <a:pt x="138595" y="629373"/>
                  </a:lnTo>
                  <a:lnTo>
                    <a:pt x="148043" y="583133"/>
                  </a:lnTo>
                  <a:lnTo>
                    <a:pt x="161010" y="538251"/>
                  </a:lnTo>
                  <a:lnTo>
                    <a:pt x="177317" y="494880"/>
                  </a:lnTo>
                  <a:lnTo>
                    <a:pt x="196837" y="453174"/>
                  </a:lnTo>
                  <a:lnTo>
                    <a:pt x="219405" y="413296"/>
                  </a:lnTo>
                  <a:lnTo>
                    <a:pt x="244856" y="375399"/>
                  </a:lnTo>
                  <a:lnTo>
                    <a:pt x="273050" y="339636"/>
                  </a:lnTo>
                  <a:lnTo>
                    <a:pt x="303834" y="306171"/>
                  </a:lnTo>
                  <a:lnTo>
                    <a:pt x="337045" y="275145"/>
                  </a:lnTo>
                  <a:lnTo>
                    <a:pt x="372529" y="246735"/>
                  </a:lnTo>
                  <a:lnTo>
                    <a:pt x="410121" y="221081"/>
                  </a:lnTo>
                  <a:lnTo>
                    <a:pt x="449694" y="198335"/>
                  </a:lnTo>
                  <a:lnTo>
                    <a:pt x="491070" y="178663"/>
                  </a:lnTo>
                  <a:lnTo>
                    <a:pt x="534098" y="162217"/>
                  </a:lnTo>
                  <a:lnTo>
                    <a:pt x="578637" y="149161"/>
                  </a:lnTo>
                  <a:lnTo>
                    <a:pt x="624522" y="139636"/>
                  </a:lnTo>
                  <a:lnTo>
                    <a:pt x="671588" y="133807"/>
                  </a:lnTo>
                  <a:lnTo>
                    <a:pt x="719709" y="131826"/>
                  </a:lnTo>
                  <a:lnTo>
                    <a:pt x="2630424" y="131826"/>
                  </a:lnTo>
                  <a:lnTo>
                    <a:pt x="2630424" y="0"/>
                  </a:lnTo>
                  <a:close/>
                </a:path>
                <a:path w="3965575" h="4208145">
                  <a:moveTo>
                    <a:pt x="3965448" y="1030224"/>
                  </a:moveTo>
                  <a:lnTo>
                    <a:pt x="3834638" y="1030224"/>
                  </a:lnTo>
                  <a:lnTo>
                    <a:pt x="3834638" y="3482594"/>
                  </a:lnTo>
                  <a:lnTo>
                    <a:pt x="3832669" y="3531082"/>
                  </a:lnTo>
                  <a:lnTo>
                    <a:pt x="3826891" y="3578504"/>
                  </a:lnTo>
                  <a:lnTo>
                    <a:pt x="3817442" y="3624745"/>
                  </a:lnTo>
                  <a:lnTo>
                    <a:pt x="3804475" y="3669614"/>
                  </a:lnTo>
                  <a:lnTo>
                    <a:pt x="3788156" y="3712972"/>
                  </a:lnTo>
                  <a:lnTo>
                    <a:pt x="3768636" y="3754666"/>
                  </a:lnTo>
                  <a:lnTo>
                    <a:pt x="3746068" y="3794531"/>
                  </a:lnTo>
                  <a:lnTo>
                    <a:pt x="3720604" y="3832415"/>
                  </a:lnTo>
                  <a:lnTo>
                    <a:pt x="3692410" y="3868178"/>
                  </a:lnTo>
                  <a:lnTo>
                    <a:pt x="3661626" y="3901630"/>
                  </a:lnTo>
                  <a:lnTo>
                    <a:pt x="3628415" y="3932644"/>
                  </a:lnTo>
                  <a:lnTo>
                    <a:pt x="3592931" y="3961053"/>
                  </a:lnTo>
                  <a:lnTo>
                    <a:pt x="3555327" y="3986707"/>
                  </a:lnTo>
                  <a:lnTo>
                    <a:pt x="3515753" y="4009440"/>
                  </a:lnTo>
                  <a:lnTo>
                    <a:pt x="3474377" y="4029100"/>
                  </a:lnTo>
                  <a:lnTo>
                    <a:pt x="3431336" y="4045547"/>
                  </a:lnTo>
                  <a:lnTo>
                    <a:pt x="3386798" y="4058602"/>
                  </a:lnTo>
                  <a:lnTo>
                    <a:pt x="3340912" y="4068114"/>
                  </a:lnTo>
                  <a:lnTo>
                    <a:pt x="3293846" y="4073944"/>
                  </a:lnTo>
                  <a:lnTo>
                    <a:pt x="3245739" y="4075912"/>
                  </a:lnTo>
                  <a:lnTo>
                    <a:pt x="1335024" y="4075912"/>
                  </a:lnTo>
                  <a:lnTo>
                    <a:pt x="1335024" y="4207764"/>
                  </a:lnTo>
                  <a:lnTo>
                    <a:pt x="3245739" y="4207764"/>
                  </a:lnTo>
                  <a:lnTo>
                    <a:pt x="3292868" y="4206214"/>
                  </a:lnTo>
                  <a:lnTo>
                    <a:pt x="3339223" y="4201630"/>
                  </a:lnTo>
                  <a:lnTo>
                    <a:pt x="3384689" y="4194111"/>
                  </a:lnTo>
                  <a:lnTo>
                    <a:pt x="3429177" y="4183748"/>
                  </a:lnTo>
                  <a:lnTo>
                    <a:pt x="3472586" y="4170642"/>
                  </a:lnTo>
                  <a:lnTo>
                    <a:pt x="3514826" y="4154894"/>
                  </a:lnTo>
                  <a:lnTo>
                    <a:pt x="3555784" y="4136593"/>
                  </a:lnTo>
                  <a:lnTo>
                    <a:pt x="3595382" y="4115841"/>
                  </a:lnTo>
                  <a:lnTo>
                    <a:pt x="3633508" y="4092740"/>
                  </a:lnTo>
                  <a:lnTo>
                    <a:pt x="3670084" y="4067378"/>
                  </a:lnTo>
                  <a:lnTo>
                    <a:pt x="3704996" y="4039857"/>
                  </a:lnTo>
                  <a:lnTo>
                    <a:pt x="3738143" y="4010279"/>
                  </a:lnTo>
                  <a:lnTo>
                    <a:pt x="3769449" y="3978745"/>
                  </a:lnTo>
                  <a:lnTo>
                    <a:pt x="3798798" y="3945331"/>
                  </a:lnTo>
                  <a:lnTo>
                    <a:pt x="3826116" y="3910165"/>
                  </a:lnTo>
                  <a:lnTo>
                    <a:pt x="3851275" y="3873309"/>
                  </a:lnTo>
                  <a:lnTo>
                    <a:pt x="3874211" y="3834892"/>
                  </a:lnTo>
                  <a:lnTo>
                    <a:pt x="3894798" y="3795001"/>
                  </a:lnTo>
                  <a:lnTo>
                    <a:pt x="3912959" y="3753726"/>
                  </a:lnTo>
                  <a:lnTo>
                    <a:pt x="3928592" y="3711168"/>
                  </a:lnTo>
                  <a:lnTo>
                    <a:pt x="3941597" y="3667442"/>
                  </a:lnTo>
                  <a:lnTo>
                    <a:pt x="3951884" y="3622611"/>
                  </a:lnTo>
                  <a:lnTo>
                    <a:pt x="3959352" y="3576802"/>
                  </a:lnTo>
                  <a:lnTo>
                    <a:pt x="3963898" y="3530092"/>
                  </a:lnTo>
                  <a:lnTo>
                    <a:pt x="3965448" y="3482594"/>
                  </a:lnTo>
                  <a:lnTo>
                    <a:pt x="3965448" y="10302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sp>
          <p:nvSpPr>
            <p:cNvPr id="21518" name="object 15">
              <a:extLst>
                <a:ext uri="{FF2B5EF4-FFF2-40B4-BE49-F238E27FC236}">
                  <a16:creationId xmlns:a16="http://schemas.microsoft.com/office/drawing/2014/main" id="{71E8ED1F-EA9D-1866-090C-AFF3CE0716E2}"/>
                </a:ext>
              </a:extLst>
            </p:cNvPr>
            <p:cNvSpPr>
              <a:spLocks/>
            </p:cNvSpPr>
            <p:nvPr/>
          </p:nvSpPr>
          <p:spPr bwMode="auto">
            <a:xfrm>
              <a:off x="920089" y="1964308"/>
              <a:ext cx="3995420" cy="4204335"/>
            </a:xfrm>
            <a:custGeom>
              <a:avLst/>
              <a:gdLst>
                <a:gd name="T0" fmla="*/ 310553 w 3995420"/>
                <a:gd name="T1" fmla="*/ 3673792 h 4204335"/>
                <a:gd name="T2" fmla="*/ 190334 w 3995420"/>
                <a:gd name="T3" fmla="*/ 3719042 h 4204335"/>
                <a:gd name="T4" fmla="*/ 102184 w 3995420"/>
                <a:gd name="T5" fmla="*/ 3769474 h 4204335"/>
                <a:gd name="T6" fmla="*/ 39433 w 3995420"/>
                <a:gd name="T7" fmla="*/ 3834587 h 4204335"/>
                <a:gd name="T8" fmla="*/ 4381 w 3995420"/>
                <a:gd name="T9" fmla="*/ 3929481 h 4204335"/>
                <a:gd name="T10" fmla="*/ 0 w 3995420"/>
                <a:gd name="T11" fmla="*/ 4204157 h 4204335"/>
                <a:gd name="T12" fmla="*/ 396138 w 3995420"/>
                <a:gd name="T13" fmla="*/ 3941572 h 4204335"/>
                <a:gd name="T14" fmla="*/ 211226 w 3995420"/>
                <a:gd name="T15" fmla="*/ 3918648 h 4204335"/>
                <a:gd name="T16" fmla="*/ 275437 w 3995420"/>
                <a:gd name="T17" fmla="*/ 3841953 h 4204335"/>
                <a:gd name="T18" fmla="*/ 396138 w 3995420"/>
                <a:gd name="T19" fmla="*/ 3789489 h 4204335"/>
                <a:gd name="T20" fmla="*/ 772312 w 3995420"/>
                <a:gd name="T21" fmla="*/ 3673792 h 4204335"/>
                <a:gd name="T22" fmla="*/ 652094 w 3995420"/>
                <a:gd name="T23" fmla="*/ 3719042 h 4204335"/>
                <a:gd name="T24" fmla="*/ 563943 w 3995420"/>
                <a:gd name="T25" fmla="*/ 3769474 h 4204335"/>
                <a:gd name="T26" fmla="*/ 501218 w 3995420"/>
                <a:gd name="T27" fmla="*/ 3834587 h 4204335"/>
                <a:gd name="T28" fmla="*/ 466178 w 3995420"/>
                <a:gd name="T29" fmla="*/ 3929481 h 4204335"/>
                <a:gd name="T30" fmla="*/ 461797 w 3995420"/>
                <a:gd name="T31" fmla="*/ 4204157 h 4204335"/>
                <a:gd name="T32" fmla="*/ 857910 w 3995420"/>
                <a:gd name="T33" fmla="*/ 3941572 h 4204335"/>
                <a:gd name="T34" fmla="*/ 672922 w 3995420"/>
                <a:gd name="T35" fmla="*/ 3918648 h 4204335"/>
                <a:gd name="T36" fmla="*/ 737171 w 3995420"/>
                <a:gd name="T37" fmla="*/ 3841953 h 4204335"/>
                <a:gd name="T38" fmla="*/ 857910 w 3995420"/>
                <a:gd name="T39" fmla="*/ 3789489 h 4204335"/>
                <a:gd name="T40" fmla="*/ 2970809 w 3995420"/>
                <a:gd name="T41" fmla="*/ 0 h 4204335"/>
                <a:gd name="T42" fmla="*/ 3196869 w 3995420"/>
                <a:gd name="T43" fmla="*/ 375285 h 4204335"/>
                <a:gd name="T44" fmla="*/ 3164916 w 3995420"/>
                <a:gd name="T45" fmla="*/ 466788 h 4204335"/>
                <a:gd name="T46" fmla="*/ 3076511 w 3995420"/>
                <a:gd name="T47" fmla="*/ 542582 h 4204335"/>
                <a:gd name="T48" fmla="*/ 2970809 w 3995420"/>
                <a:gd name="T49" fmla="*/ 592582 h 4204335"/>
                <a:gd name="T50" fmla="*/ 3128670 w 3995420"/>
                <a:gd name="T51" fmla="*/ 735698 h 4204335"/>
                <a:gd name="T52" fmla="*/ 3225292 w 3995420"/>
                <a:gd name="T53" fmla="*/ 688365 h 4204335"/>
                <a:gd name="T54" fmla="*/ 3302381 w 3995420"/>
                <a:gd name="T55" fmla="*/ 637273 h 4204335"/>
                <a:gd name="T56" fmla="*/ 3359937 w 3995420"/>
                <a:gd name="T57" fmla="*/ 582422 h 4204335"/>
                <a:gd name="T58" fmla="*/ 3406470 w 3995420"/>
                <a:gd name="T59" fmla="*/ 508088 h 4204335"/>
                <a:gd name="T60" fmla="*/ 3434346 w 3995420"/>
                <a:gd name="T61" fmla="*/ 417664 h 4204335"/>
                <a:gd name="T62" fmla="*/ 3443630 w 3995420"/>
                <a:gd name="T63" fmla="*/ 311150 h 4204335"/>
                <a:gd name="T64" fmla="*/ 3994810 w 3995420"/>
                <a:gd name="T65" fmla="*/ 0 h 4204335"/>
                <a:gd name="T66" fmla="*/ 3521989 w 3995420"/>
                <a:gd name="T67" fmla="*/ 375285 h 4204335"/>
                <a:gd name="T68" fmla="*/ 3742652 w 3995420"/>
                <a:gd name="T69" fmla="*/ 408063 h 4204335"/>
                <a:gd name="T70" fmla="*/ 3666032 w 3995420"/>
                <a:gd name="T71" fmla="*/ 517652 h 4204335"/>
                <a:gd name="T72" fmla="*/ 3579634 w 3995420"/>
                <a:gd name="T73" fmla="*/ 567563 h 4204335"/>
                <a:gd name="T74" fmla="*/ 3624097 w 3995420"/>
                <a:gd name="T75" fmla="*/ 757936 h 4204335"/>
                <a:gd name="T76" fmla="*/ 3730498 w 3995420"/>
                <a:gd name="T77" fmla="*/ 712508 h 4204335"/>
                <a:gd name="T78" fmla="*/ 3817404 w 3995420"/>
                <a:gd name="T79" fmla="*/ 663295 h 4204335"/>
                <a:gd name="T80" fmla="*/ 3884765 w 3995420"/>
                <a:gd name="T81" fmla="*/ 610323 h 4204335"/>
                <a:gd name="T82" fmla="*/ 3936669 w 3995420"/>
                <a:gd name="T83" fmla="*/ 547268 h 4204335"/>
                <a:gd name="T84" fmla="*/ 3973868 w 3995420"/>
                <a:gd name="T85" fmla="*/ 464883 h 4204335"/>
                <a:gd name="T86" fmla="*/ 3992473 w 3995420"/>
                <a:gd name="T87" fmla="*/ 366420 h 4204335"/>
                <a:gd name="T88" fmla="*/ 3994810 w 3995420"/>
                <a:gd name="T89" fmla="*/ 0 h 4204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95420" h="4204335">
                  <a:moveTo>
                    <a:pt x="396138" y="3789489"/>
                  </a:moveTo>
                  <a:lnTo>
                    <a:pt x="310553" y="3673792"/>
                  </a:lnTo>
                  <a:lnTo>
                    <a:pt x="246430" y="3695763"/>
                  </a:lnTo>
                  <a:lnTo>
                    <a:pt x="190334" y="3719042"/>
                  </a:lnTo>
                  <a:lnTo>
                    <a:pt x="142252" y="3743604"/>
                  </a:lnTo>
                  <a:lnTo>
                    <a:pt x="102184" y="3769474"/>
                  </a:lnTo>
                  <a:lnTo>
                    <a:pt x="70129" y="3796639"/>
                  </a:lnTo>
                  <a:lnTo>
                    <a:pt x="39433" y="3834587"/>
                  </a:lnTo>
                  <a:lnTo>
                    <a:pt x="17526" y="3878859"/>
                  </a:lnTo>
                  <a:lnTo>
                    <a:pt x="4381" y="3929481"/>
                  </a:lnTo>
                  <a:lnTo>
                    <a:pt x="0" y="3986428"/>
                  </a:lnTo>
                  <a:lnTo>
                    <a:pt x="0" y="4204157"/>
                  </a:lnTo>
                  <a:lnTo>
                    <a:pt x="396138" y="4204157"/>
                  </a:lnTo>
                  <a:lnTo>
                    <a:pt x="396138" y="3941572"/>
                  </a:lnTo>
                  <a:lnTo>
                    <a:pt x="206730" y="3941572"/>
                  </a:lnTo>
                  <a:lnTo>
                    <a:pt x="211226" y="3918648"/>
                  </a:lnTo>
                  <a:lnTo>
                    <a:pt x="233540" y="3877538"/>
                  </a:lnTo>
                  <a:lnTo>
                    <a:pt x="275437" y="3841953"/>
                  </a:lnTo>
                  <a:lnTo>
                    <a:pt x="347827" y="3807015"/>
                  </a:lnTo>
                  <a:lnTo>
                    <a:pt x="396138" y="3789489"/>
                  </a:lnTo>
                  <a:close/>
                </a:path>
                <a:path w="3995420" h="4204335">
                  <a:moveTo>
                    <a:pt x="857910" y="3789489"/>
                  </a:moveTo>
                  <a:lnTo>
                    <a:pt x="772312" y="3673792"/>
                  </a:lnTo>
                  <a:lnTo>
                    <a:pt x="708190" y="3695763"/>
                  </a:lnTo>
                  <a:lnTo>
                    <a:pt x="652094" y="3719042"/>
                  </a:lnTo>
                  <a:lnTo>
                    <a:pt x="604012" y="3743604"/>
                  </a:lnTo>
                  <a:lnTo>
                    <a:pt x="563943" y="3769474"/>
                  </a:lnTo>
                  <a:lnTo>
                    <a:pt x="531901" y="3796639"/>
                  </a:lnTo>
                  <a:lnTo>
                    <a:pt x="501218" y="3834587"/>
                  </a:lnTo>
                  <a:lnTo>
                    <a:pt x="479323" y="3878859"/>
                  </a:lnTo>
                  <a:lnTo>
                    <a:pt x="466178" y="3929481"/>
                  </a:lnTo>
                  <a:lnTo>
                    <a:pt x="461797" y="3986428"/>
                  </a:lnTo>
                  <a:lnTo>
                    <a:pt x="461797" y="4204157"/>
                  </a:lnTo>
                  <a:lnTo>
                    <a:pt x="857910" y="4204157"/>
                  </a:lnTo>
                  <a:lnTo>
                    <a:pt x="857910" y="3941572"/>
                  </a:lnTo>
                  <a:lnTo>
                    <a:pt x="668426" y="3941572"/>
                  </a:lnTo>
                  <a:lnTo>
                    <a:pt x="672922" y="3918648"/>
                  </a:lnTo>
                  <a:lnTo>
                    <a:pt x="695261" y="3877538"/>
                  </a:lnTo>
                  <a:lnTo>
                    <a:pt x="737171" y="3841953"/>
                  </a:lnTo>
                  <a:lnTo>
                    <a:pt x="809561" y="3807015"/>
                  </a:lnTo>
                  <a:lnTo>
                    <a:pt x="857910" y="3789489"/>
                  </a:lnTo>
                  <a:close/>
                </a:path>
                <a:path w="3995420" h="4204335">
                  <a:moveTo>
                    <a:pt x="3443630" y="0"/>
                  </a:moveTo>
                  <a:lnTo>
                    <a:pt x="2970809" y="0"/>
                  </a:lnTo>
                  <a:lnTo>
                    <a:pt x="2970809" y="375285"/>
                  </a:lnTo>
                  <a:lnTo>
                    <a:pt x="3196869" y="375285"/>
                  </a:lnTo>
                  <a:lnTo>
                    <a:pt x="3191535" y="408063"/>
                  </a:lnTo>
                  <a:lnTo>
                    <a:pt x="3164916" y="466788"/>
                  </a:lnTo>
                  <a:lnTo>
                    <a:pt x="3114916" y="517652"/>
                  </a:lnTo>
                  <a:lnTo>
                    <a:pt x="3076511" y="542582"/>
                  </a:lnTo>
                  <a:lnTo>
                    <a:pt x="3028480" y="567563"/>
                  </a:lnTo>
                  <a:lnTo>
                    <a:pt x="2970809" y="592582"/>
                  </a:lnTo>
                  <a:lnTo>
                    <a:pt x="3073044" y="757936"/>
                  </a:lnTo>
                  <a:lnTo>
                    <a:pt x="3128670" y="735698"/>
                  </a:lnTo>
                  <a:lnTo>
                    <a:pt x="3179419" y="712508"/>
                  </a:lnTo>
                  <a:lnTo>
                    <a:pt x="3225292" y="688365"/>
                  </a:lnTo>
                  <a:lnTo>
                    <a:pt x="3266275" y="663295"/>
                  </a:lnTo>
                  <a:lnTo>
                    <a:pt x="3302381" y="637273"/>
                  </a:lnTo>
                  <a:lnTo>
                    <a:pt x="3333597" y="610323"/>
                  </a:lnTo>
                  <a:lnTo>
                    <a:pt x="3359937" y="582422"/>
                  </a:lnTo>
                  <a:lnTo>
                    <a:pt x="3385528" y="547268"/>
                  </a:lnTo>
                  <a:lnTo>
                    <a:pt x="3406470" y="508088"/>
                  </a:lnTo>
                  <a:lnTo>
                    <a:pt x="3422739" y="464883"/>
                  </a:lnTo>
                  <a:lnTo>
                    <a:pt x="3434346" y="417664"/>
                  </a:lnTo>
                  <a:lnTo>
                    <a:pt x="3441306" y="366420"/>
                  </a:lnTo>
                  <a:lnTo>
                    <a:pt x="3443630" y="311150"/>
                  </a:lnTo>
                  <a:lnTo>
                    <a:pt x="3443630" y="0"/>
                  </a:lnTo>
                  <a:close/>
                </a:path>
                <a:path w="3995420" h="4204335">
                  <a:moveTo>
                    <a:pt x="3994810" y="0"/>
                  </a:moveTo>
                  <a:lnTo>
                    <a:pt x="3521989" y="0"/>
                  </a:lnTo>
                  <a:lnTo>
                    <a:pt x="3521989" y="375285"/>
                  </a:lnTo>
                  <a:lnTo>
                    <a:pt x="3748049" y="375285"/>
                  </a:lnTo>
                  <a:lnTo>
                    <a:pt x="3742652" y="408063"/>
                  </a:lnTo>
                  <a:lnTo>
                    <a:pt x="3716070" y="466788"/>
                  </a:lnTo>
                  <a:lnTo>
                    <a:pt x="3666032" y="517652"/>
                  </a:lnTo>
                  <a:lnTo>
                    <a:pt x="3627653" y="542582"/>
                  </a:lnTo>
                  <a:lnTo>
                    <a:pt x="3579634" y="567563"/>
                  </a:lnTo>
                  <a:lnTo>
                    <a:pt x="3521989" y="592582"/>
                  </a:lnTo>
                  <a:lnTo>
                    <a:pt x="3624097" y="757936"/>
                  </a:lnTo>
                  <a:lnTo>
                    <a:pt x="3679736" y="735698"/>
                  </a:lnTo>
                  <a:lnTo>
                    <a:pt x="3730498" y="712508"/>
                  </a:lnTo>
                  <a:lnTo>
                    <a:pt x="3776395" y="688365"/>
                  </a:lnTo>
                  <a:lnTo>
                    <a:pt x="3817404" y="663295"/>
                  </a:lnTo>
                  <a:lnTo>
                    <a:pt x="3853535" y="637273"/>
                  </a:lnTo>
                  <a:lnTo>
                    <a:pt x="3884765" y="610323"/>
                  </a:lnTo>
                  <a:lnTo>
                    <a:pt x="3911117" y="582422"/>
                  </a:lnTo>
                  <a:lnTo>
                    <a:pt x="3936669" y="547268"/>
                  </a:lnTo>
                  <a:lnTo>
                    <a:pt x="3957586" y="508088"/>
                  </a:lnTo>
                  <a:lnTo>
                    <a:pt x="3973868" y="464883"/>
                  </a:lnTo>
                  <a:lnTo>
                    <a:pt x="3985501" y="417664"/>
                  </a:lnTo>
                  <a:lnTo>
                    <a:pt x="3992473" y="366420"/>
                  </a:lnTo>
                  <a:lnTo>
                    <a:pt x="3994810" y="311150"/>
                  </a:lnTo>
                  <a:lnTo>
                    <a:pt x="3994810"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grpSp>
      <p:sp>
        <p:nvSpPr>
          <p:cNvPr id="21508" name="object 16">
            <a:extLst>
              <a:ext uri="{FF2B5EF4-FFF2-40B4-BE49-F238E27FC236}">
                <a16:creationId xmlns:a16="http://schemas.microsoft.com/office/drawing/2014/main" id="{F86CE365-576D-ABF5-2445-314FDC57E80A}"/>
              </a:ext>
            </a:extLst>
          </p:cNvPr>
          <p:cNvSpPr txBox="1">
            <a:spLocks noChangeArrowheads="1"/>
          </p:cNvSpPr>
          <p:nvPr/>
        </p:nvSpPr>
        <p:spPr bwMode="auto">
          <a:xfrm>
            <a:off x="722689" y="3036846"/>
            <a:ext cx="3115642" cy="225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207963">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1pPr>
            <a:lvl2pPr marL="914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2pPr>
            <a:lvl3pPr marL="1295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3pPr>
            <a:lvl4pPr marL="1676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4pPr>
            <a:lvl5pPr marL="2057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5pPr>
            <a:lvl6pPr marL="25146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6pPr>
            <a:lvl7pPr marL="29718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7pPr>
            <a:lvl8pPr marL="34290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8pPr>
            <a:lvl9pPr marL="38862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9pPr>
          </a:lstStyle>
          <a:p>
            <a:pPr>
              <a:lnSpc>
                <a:spcPct val="100000"/>
              </a:lnSpc>
              <a:spcBef>
                <a:spcPts val="107"/>
              </a:spcBef>
              <a:buSzTx/>
              <a:buNone/>
            </a:pP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鞏固成熟市場</a:t>
            </a:r>
            <a:r>
              <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a:t>
            </a: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「北美市場買家實體媒合暨拓銷活動」</a:t>
            </a:r>
            <a:endPar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a:p>
            <a:pPr>
              <a:lnSpc>
                <a:spcPct val="100000"/>
              </a:lnSpc>
              <a:spcBef>
                <a:spcPts val="107"/>
              </a:spcBef>
              <a:buSzTx/>
              <a:buNone/>
            </a:pPr>
            <a:endPar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a:p>
            <a:pPr>
              <a:lnSpc>
                <a:spcPct val="100000"/>
              </a:lnSpc>
              <a:spcBef>
                <a:spcPts val="107"/>
              </a:spcBef>
              <a:buSzTx/>
              <a:buNone/>
            </a:pPr>
            <a:r>
              <a:rPr lang="zh-TW" altLang="en-US" sz="1400" dirty="0">
                <a:latin typeface="Microsoft YaHei" panose="020B0503020204020204" pitchFamily="34" charset="-122"/>
                <a:ea typeface="Microsoft YaHei" panose="020B0503020204020204" pitchFamily="34" charset="-122"/>
                <a:cs typeface="Helvetica Neue"/>
                <a:sym typeface="Helvetica Neue"/>
              </a:rPr>
              <a:t>裁員潮在全球蔓延，歐美品牌希望以更精簡的方式運作並減少營運成本的支出，並尋求擁有垂直製造能力的供應商合作。因此，規劃委由專業顧問團隊針對</a:t>
            </a:r>
            <a:r>
              <a:rPr lang="zh-TW" altLang="en-US" sz="1400" b="1" u="sng" dirty="0">
                <a:latin typeface="Microsoft YaHei" panose="020B0503020204020204" pitchFamily="34" charset="-122"/>
                <a:ea typeface="Microsoft YaHei" panose="020B0503020204020204" pitchFamily="34" charset="-122"/>
                <a:cs typeface="Helvetica Neue"/>
                <a:sym typeface="Helvetica Neue"/>
              </a:rPr>
              <a:t>北美市場買家進行實體媒合暨拓銷活動</a:t>
            </a:r>
            <a:r>
              <a:rPr lang="zh-TW" altLang="en-US" sz="1400" dirty="0">
                <a:latin typeface="Microsoft YaHei" panose="020B0503020204020204" pitchFamily="34" charset="-122"/>
                <a:ea typeface="Microsoft YaHei" panose="020B0503020204020204" pitchFamily="34" charset="-122"/>
                <a:cs typeface="Helvetica Neue"/>
                <a:sym typeface="Helvetica Neue"/>
              </a:rPr>
              <a:t>。</a:t>
            </a:r>
            <a:endParaRPr lang="zh-TW" altLang="zh-TW" sz="1400" dirty="0">
              <a:latin typeface="Microsoft YaHei" panose="020B0503020204020204" pitchFamily="34" charset="-122"/>
              <a:ea typeface="Microsoft YaHei" panose="020B0503020204020204" pitchFamily="34" charset="-122"/>
              <a:cs typeface="Helvetica Neue"/>
              <a:sym typeface="Helvetica Neue"/>
            </a:endParaRPr>
          </a:p>
        </p:txBody>
      </p:sp>
      <p:grpSp>
        <p:nvGrpSpPr>
          <p:cNvPr id="21509" name="object 13">
            <a:extLst>
              <a:ext uri="{FF2B5EF4-FFF2-40B4-BE49-F238E27FC236}">
                <a16:creationId xmlns:a16="http://schemas.microsoft.com/office/drawing/2014/main" id="{B2DF74BE-7F68-D432-C0A2-4CA612B5BFF6}"/>
              </a:ext>
            </a:extLst>
          </p:cNvPr>
          <p:cNvGrpSpPr>
            <a:grpSpLocks/>
          </p:cNvGrpSpPr>
          <p:nvPr/>
        </p:nvGrpSpPr>
        <p:grpSpPr bwMode="auto">
          <a:xfrm>
            <a:off x="4374363" y="2200534"/>
            <a:ext cx="3562727" cy="4232757"/>
            <a:chOff x="920089" y="1947672"/>
            <a:chExt cx="3995420" cy="4220845"/>
          </a:xfrm>
        </p:grpSpPr>
        <p:sp>
          <p:nvSpPr>
            <p:cNvPr id="21515" name="object 14">
              <a:extLst>
                <a:ext uri="{FF2B5EF4-FFF2-40B4-BE49-F238E27FC236}">
                  <a16:creationId xmlns:a16="http://schemas.microsoft.com/office/drawing/2014/main" id="{4B234864-9A82-8BAE-2B34-F84734F880F0}"/>
                </a:ext>
              </a:extLst>
            </p:cNvPr>
            <p:cNvSpPr>
              <a:spLocks/>
            </p:cNvSpPr>
            <p:nvPr/>
          </p:nvSpPr>
          <p:spPr bwMode="auto">
            <a:xfrm>
              <a:off x="949452" y="1947671"/>
              <a:ext cx="3965575" cy="4208145"/>
            </a:xfrm>
            <a:custGeom>
              <a:avLst/>
              <a:gdLst>
                <a:gd name="T0" fmla="*/ 719709 w 3965575"/>
                <a:gd name="T1" fmla="*/ 0 h 4208145"/>
                <a:gd name="T2" fmla="*/ 626211 w 3965575"/>
                <a:gd name="T3" fmla="*/ 6146 h 4208145"/>
                <a:gd name="T4" fmla="*/ 536257 w 3965575"/>
                <a:gd name="T5" fmla="*/ 24028 h 4208145"/>
                <a:gd name="T6" fmla="*/ 450608 w 3965575"/>
                <a:gd name="T7" fmla="*/ 52895 h 4208145"/>
                <a:gd name="T8" fmla="*/ 370052 w 3965575"/>
                <a:gd name="T9" fmla="*/ 91960 h 4208145"/>
                <a:gd name="T10" fmla="*/ 295351 w 3965575"/>
                <a:gd name="T11" fmla="*/ 140423 h 4208145"/>
                <a:gd name="T12" fmla="*/ 227291 w 3965575"/>
                <a:gd name="T13" fmla="*/ 197535 h 4208145"/>
                <a:gd name="T14" fmla="*/ 166636 w 3965575"/>
                <a:gd name="T15" fmla="*/ 262483 h 4208145"/>
                <a:gd name="T16" fmla="*/ 114160 w 3965575"/>
                <a:gd name="T17" fmla="*/ 334518 h 4208145"/>
                <a:gd name="T18" fmla="*/ 70637 w 3965575"/>
                <a:gd name="T19" fmla="*/ 412851 h 4208145"/>
                <a:gd name="T20" fmla="*/ 36842 w 3965575"/>
                <a:gd name="T21" fmla="*/ 496697 h 4208145"/>
                <a:gd name="T22" fmla="*/ 13550 w 3965575"/>
                <a:gd name="T23" fmla="*/ 585266 h 4208145"/>
                <a:gd name="T24" fmla="*/ 1536 w 3965575"/>
                <a:gd name="T25" fmla="*/ 677799 h 4208145"/>
                <a:gd name="T26" fmla="*/ 0 w 3965575"/>
                <a:gd name="T27" fmla="*/ 3230880 h 4208145"/>
                <a:gd name="T28" fmla="*/ 130860 w 3965575"/>
                <a:gd name="T29" fmla="*/ 725297 h 4208145"/>
                <a:gd name="T30" fmla="*/ 138595 w 3965575"/>
                <a:gd name="T31" fmla="*/ 629373 h 4208145"/>
                <a:gd name="T32" fmla="*/ 161010 w 3965575"/>
                <a:gd name="T33" fmla="*/ 538251 h 4208145"/>
                <a:gd name="T34" fmla="*/ 196837 w 3965575"/>
                <a:gd name="T35" fmla="*/ 453174 h 4208145"/>
                <a:gd name="T36" fmla="*/ 244856 w 3965575"/>
                <a:gd name="T37" fmla="*/ 375399 h 4208145"/>
                <a:gd name="T38" fmla="*/ 303834 w 3965575"/>
                <a:gd name="T39" fmla="*/ 306171 h 4208145"/>
                <a:gd name="T40" fmla="*/ 372529 w 3965575"/>
                <a:gd name="T41" fmla="*/ 246735 h 4208145"/>
                <a:gd name="T42" fmla="*/ 449694 w 3965575"/>
                <a:gd name="T43" fmla="*/ 198335 h 4208145"/>
                <a:gd name="T44" fmla="*/ 534098 w 3965575"/>
                <a:gd name="T45" fmla="*/ 162217 h 4208145"/>
                <a:gd name="T46" fmla="*/ 624522 w 3965575"/>
                <a:gd name="T47" fmla="*/ 139636 h 4208145"/>
                <a:gd name="T48" fmla="*/ 719709 w 3965575"/>
                <a:gd name="T49" fmla="*/ 131826 h 4208145"/>
                <a:gd name="T50" fmla="*/ 2630424 w 3965575"/>
                <a:gd name="T51" fmla="*/ 0 h 4208145"/>
                <a:gd name="T52" fmla="*/ 3834638 w 3965575"/>
                <a:gd name="T53" fmla="*/ 1030224 h 4208145"/>
                <a:gd name="T54" fmla="*/ 3832669 w 3965575"/>
                <a:gd name="T55" fmla="*/ 3531082 h 4208145"/>
                <a:gd name="T56" fmla="*/ 3817442 w 3965575"/>
                <a:gd name="T57" fmla="*/ 3624745 h 4208145"/>
                <a:gd name="T58" fmla="*/ 3788156 w 3965575"/>
                <a:gd name="T59" fmla="*/ 3712972 h 4208145"/>
                <a:gd name="T60" fmla="*/ 3746068 w 3965575"/>
                <a:gd name="T61" fmla="*/ 3794531 h 4208145"/>
                <a:gd name="T62" fmla="*/ 3692410 w 3965575"/>
                <a:gd name="T63" fmla="*/ 3868178 h 4208145"/>
                <a:gd name="T64" fmla="*/ 3628415 w 3965575"/>
                <a:gd name="T65" fmla="*/ 3932644 h 4208145"/>
                <a:gd name="T66" fmla="*/ 3555327 w 3965575"/>
                <a:gd name="T67" fmla="*/ 3986707 h 4208145"/>
                <a:gd name="T68" fmla="*/ 3474377 w 3965575"/>
                <a:gd name="T69" fmla="*/ 4029100 h 4208145"/>
                <a:gd name="T70" fmla="*/ 3386798 w 3965575"/>
                <a:gd name="T71" fmla="*/ 4058602 h 4208145"/>
                <a:gd name="T72" fmla="*/ 3293846 w 3965575"/>
                <a:gd name="T73" fmla="*/ 4073944 h 4208145"/>
                <a:gd name="T74" fmla="*/ 1335024 w 3965575"/>
                <a:gd name="T75" fmla="*/ 4075912 h 4208145"/>
                <a:gd name="T76" fmla="*/ 3245739 w 3965575"/>
                <a:gd name="T77" fmla="*/ 4207764 h 4208145"/>
                <a:gd name="T78" fmla="*/ 3339223 w 3965575"/>
                <a:gd name="T79" fmla="*/ 4201630 h 4208145"/>
                <a:gd name="T80" fmla="*/ 3429177 w 3965575"/>
                <a:gd name="T81" fmla="*/ 4183748 h 4208145"/>
                <a:gd name="T82" fmla="*/ 3514826 w 3965575"/>
                <a:gd name="T83" fmla="*/ 4154894 h 4208145"/>
                <a:gd name="T84" fmla="*/ 3595382 w 3965575"/>
                <a:gd name="T85" fmla="*/ 4115841 h 4208145"/>
                <a:gd name="T86" fmla="*/ 3670084 w 3965575"/>
                <a:gd name="T87" fmla="*/ 4067378 h 4208145"/>
                <a:gd name="T88" fmla="*/ 3738143 w 3965575"/>
                <a:gd name="T89" fmla="*/ 4010279 h 4208145"/>
                <a:gd name="T90" fmla="*/ 3798798 w 3965575"/>
                <a:gd name="T91" fmla="*/ 3945331 h 4208145"/>
                <a:gd name="T92" fmla="*/ 3851275 w 3965575"/>
                <a:gd name="T93" fmla="*/ 3873309 h 4208145"/>
                <a:gd name="T94" fmla="*/ 3894798 w 3965575"/>
                <a:gd name="T95" fmla="*/ 3795001 h 4208145"/>
                <a:gd name="T96" fmla="*/ 3928592 w 3965575"/>
                <a:gd name="T97" fmla="*/ 3711168 h 4208145"/>
                <a:gd name="T98" fmla="*/ 3951884 w 3965575"/>
                <a:gd name="T99" fmla="*/ 3622611 h 4208145"/>
                <a:gd name="T100" fmla="*/ 3963898 w 3965575"/>
                <a:gd name="T101" fmla="*/ 3530092 h 4208145"/>
                <a:gd name="T102" fmla="*/ 3965448 w 3965575"/>
                <a:gd name="T103" fmla="*/ 1030224 h 4208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65575" h="4208145">
                  <a:moveTo>
                    <a:pt x="2630424" y="0"/>
                  </a:moveTo>
                  <a:lnTo>
                    <a:pt x="719709" y="0"/>
                  </a:lnTo>
                  <a:lnTo>
                    <a:pt x="672566" y="1562"/>
                  </a:lnTo>
                  <a:lnTo>
                    <a:pt x="626211" y="6146"/>
                  </a:lnTo>
                  <a:lnTo>
                    <a:pt x="580745" y="13665"/>
                  </a:lnTo>
                  <a:lnTo>
                    <a:pt x="536257" y="24028"/>
                  </a:lnTo>
                  <a:lnTo>
                    <a:pt x="492848" y="37147"/>
                  </a:lnTo>
                  <a:lnTo>
                    <a:pt x="450608" y="52895"/>
                  </a:lnTo>
                  <a:lnTo>
                    <a:pt x="409651" y="71196"/>
                  </a:lnTo>
                  <a:lnTo>
                    <a:pt x="370052" y="91960"/>
                  </a:lnTo>
                  <a:lnTo>
                    <a:pt x="331927" y="115062"/>
                  </a:lnTo>
                  <a:lnTo>
                    <a:pt x="295351" y="140423"/>
                  </a:lnTo>
                  <a:lnTo>
                    <a:pt x="260438" y="167944"/>
                  </a:lnTo>
                  <a:lnTo>
                    <a:pt x="227291" y="197535"/>
                  </a:lnTo>
                  <a:lnTo>
                    <a:pt x="195986" y="229082"/>
                  </a:lnTo>
                  <a:lnTo>
                    <a:pt x="166636" y="262483"/>
                  </a:lnTo>
                  <a:lnTo>
                    <a:pt x="139319" y="297675"/>
                  </a:lnTo>
                  <a:lnTo>
                    <a:pt x="114160" y="334518"/>
                  </a:lnTo>
                  <a:lnTo>
                    <a:pt x="91224" y="372948"/>
                  </a:lnTo>
                  <a:lnTo>
                    <a:pt x="70637" y="412851"/>
                  </a:lnTo>
                  <a:lnTo>
                    <a:pt x="52476" y="454126"/>
                  </a:lnTo>
                  <a:lnTo>
                    <a:pt x="36842" y="496697"/>
                  </a:lnTo>
                  <a:lnTo>
                    <a:pt x="23837" y="540435"/>
                  </a:lnTo>
                  <a:lnTo>
                    <a:pt x="13550" y="585266"/>
                  </a:lnTo>
                  <a:lnTo>
                    <a:pt x="6083" y="631088"/>
                  </a:lnTo>
                  <a:lnTo>
                    <a:pt x="1536" y="677799"/>
                  </a:lnTo>
                  <a:lnTo>
                    <a:pt x="0" y="725297"/>
                  </a:lnTo>
                  <a:lnTo>
                    <a:pt x="0" y="3230880"/>
                  </a:lnTo>
                  <a:lnTo>
                    <a:pt x="130860" y="3230880"/>
                  </a:lnTo>
                  <a:lnTo>
                    <a:pt x="130860" y="725297"/>
                  </a:lnTo>
                  <a:lnTo>
                    <a:pt x="132816" y="676821"/>
                  </a:lnTo>
                  <a:lnTo>
                    <a:pt x="138595" y="629373"/>
                  </a:lnTo>
                  <a:lnTo>
                    <a:pt x="148043" y="583133"/>
                  </a:lnTo>
                  <a:lnTo>
                    <a:pt x="161010" y="538251"/>
                  </a:lnTo>
                  <a:lnTo>
                    <a:pt x="177317" y="494880"/>
                  </a:lnTo>
                  <a:lnTo>
                    <a:pt x="196837" y="453174"/>
                  </a:lnTo>
                  <a:lnTo>
                    <a:pt x="219405" y="413296"/>
                  </a:lnTo>
                  <a:lnTo>
                    <a:pt x="244856" y="375399"/>
                  </a:lnTo>
                  <a:lnTo>
                    <a:pt x="273050" y="339636"/>
                  </a:lnTo>
                  <a:lnTo>
                    <a:pt x="303834" y="306171"/>
                  </a:lnTo>
                  <a:lnTo>
                    <a:pt x="337045" y="275145"/>
                  </a:lnTo>
                  <a:lnTo>
                    <a:pt x="372529" y="246735"/>
                  </a:lnTo>
                  <a:lnTo>
                    <a:pt x="410121" y="221081"/>
                  </a:lnTo>
                  <a:lnTo>
                    <a:pt x="449694" y="198335"/>
                  </a:lnTo>
                  <a:lnTo>
                    <a:pt x="491070" y="178663"/>
                  </a:lnTo>
                  <a:lnTo>
                    <a:pt x="534098" y="162217"/>
                  </a:lnTo>
                  <a:lnTo>
                    <a:pt x="578637" y="149161"/>
                  </a:lnTo>
                  <a:lnTo>
                    <a:pt x="624522" y="139636"/>
                  </a:lnTo>
                  <a:lnTo>
                    <a:pt x="671588" y="133807"/>
                  </a:lnTo>
                  <a:lnTo>
                    <a:pt x="719709" y="131826"/>
                  </a:lnTo>
                  <a:lnTo>
                    <a:pt x="2630424" y="131826"/>
                  </a:lnTo>
                  <a:lnTo>
                    <a:pt x="2630424" y="0"/>
                  </a:lnTo>
                  <a:close/>
                </a:path>
                <a:path w="3965575" h="4208145">
                  <a:moveTo>
                    <a:pt x="3965448" y="1030224"/>
                  </a:moveTo>
                  <a:lnTo>
                    <a:pt x="3834638" y="1030224"/>
                  </a:lnTo>
                  <a:lnTo>
                    <a:pt x="3834638" y="3482594"/>
                  </a:lnTo>
                  <a:lnTo>
                    <a:pt x="3832669" y="3531082"/>
                  </a:lnTo>
                  <a:lnTo>
                    <a:pt x="3826891" y="3578504"/>
                  </a:lnTo>
                  <a:lnTo>
                    <a:pt x="3817442" y="3624745"/>
                  </a:lnTo>
                  <a:lnTo>
                    <a:pt x="3804475" y="3669614"/>
                  </a:lnTo>
                  <a:lnTo>
                    <a:pt x="3788156" y="3712972"/>
                  </a:lnTo>
                  <a:lnTo>
                    <a:pt x="3768636" y="3754666"/>
                  </a:lnTo>
                  <a:lnTo>
                    <a:pt x="3746068" y="3794531"/>
                  </a:lnTo>
                  <a:lnTo>
                    <a:pt x="3720604" y="3832415"/>
                  </a:lnTo>
                  <a:lnTo>
                    <a:pt x="3692410" y="3868178"/>
                  </a:lnTo>
                  <a:lnTo>
                    <a:pt x="3661626" y="3901630"/>
                  </a:lnTo>
                  <a:lnTo>
                    <a:pt x="3628415" y="3932644"/>
                  </a:lnTo>
                  <a:lnTo>
                    <a:pt x="3592931" y="3961053"/>
                  </a:lnTo>
                  <a:lnTo>
                    <a:pt x="3555327" y="3986707"/>
                  </a:lnTo>
                  <a:lnTo>
                    <a:pt x="3515753" y="4009440"/>
                  </a:lnTo>
                  <a:lnTo>
                    <a:pt x="3474377" y="4029100"/>
                  </a:lnTo>
                  <a:lnTo>
                    <a:pt x="3431336" y="4045547"/>
                  </a:lnTo>
                  <a:lnTo>
                    <a:pt x="3386798" y="4058602"/>
                  </a:lnTo>
                  <a:lnTo>
                    <a:pt x="3340912" y="4068114"/>
                  </a:lnTo>
                  <a:lnTo>
                    <a:pt x="3293846" y="4073944"/>
                  </a:lnTo>
                  <a:lnTo>
                    <a:pt x="3245739" y="4075912"/>
                  </a:lnTo>
                  <a:lnTo>
                    <a:pt x="1335024" y="4075912"/>
                  </a:lnTo>
                  <a:lnTo>
                    <a:pt x="1335024" y="4207764"/>
                  </a:lnTo>
                  <a:lnTo>
                    <a:pt x="3245739" y="4207764"/>
                  </a:lnTo>
                  <a:lnTo>
                    <a:pt x="3292868" y="4206214"/>
                  </a:lnTo>
                  <a:lnTo>
                    <a:pt x="3339223" y="4201630"/>
                  </a:lnTo>
                  <a:lnTo>
                    <a:pt x="3384689" y="4194111"/>
                  </a:lnTo>
                  <a:lnTo>
                    <a:pt x="3429177" y="4183748"/>
                  </a:lnTo>
                  <a:lnTo>
                    <a:pt x="3472586" y="4170642"/>
                  </a:lnTo>
                  <a:lnTo>
                    <a:pt x="3514826" y="4154894"/>
                  </a:lnTo>
                  <a:lnTo>
                    <a:pt x="3555784" y="4136593"/>
                  </a:lnTo>
                  <a:lnTo>
                    <a:pt x="3595382" y="4115841"/>
                  </a:lnTo>
                  <a:lnTo>
                    <a:pt x="3633508" y="4092740"/>
                  </a:lnTo>
                  <a:lnTo>
                    <a:pt x="3670084" y="4067378"/>
                  </a:lnTo>
                  <a:lnTo>
                    <a:pt x="3704996" y="4039857"/>
                  </a:lnTo>
                  <a:lnTo>
                    <a:pt x="3738143" y="4010279"/>
                  </a:lnTo>
                  <a:lnTo>
                    <a:pt x="3769449" y="3978745"/>
                  </a:lnTo>
                  <a:lnTo>
                    <a:pt x="3798798" y="3945331"/>
                  </a:lnTo>
                  <a:lnTo>
                    <a:pt x="3826116" y="3910165"/>
                  </a:lnTo>
                  <a:lnTo>
                    <a:pt x="3851275" y="3873309"/>
                  </a:lnTo>
                  <a:lnTo>
                    <a:pt x="3874211" y="3834892"/>
                  </a:lnTo>
                  <a:lnTo>
                    <a:pt x="3894798" y="3795001"/>
                  </a:lnTo>
                  <a:lnTo>
                    <a:pt x="3912959" y="3753726"/>
                  </a:lnTo>
                  <a:lnTo>
                    <a:pt x="3928592" y="3711168"/>
                  </a:lnTo>
                  <a:lnTo>
                    <a:pt x="3941597" y="3667442"/>
                  </a:lnTo>
                  <a:lnTo>
                    <a:pt x="3951884" y="3622611"/>
                  </a:lnTo>
                  <a:lnTo>
                    <a:pt x="3959352" y="3576802"/>
                  </a:lnTo>
                  <a:lnTo>
                    <a:pt x="3963898" y="3530092"/>
                  </a:lnTo>
                  <a:lnTo>
                    <a:pt x="3965448" y="3482594"/>
                  </a:lnTo>
                  <a:lnTo>
                    <a:pt x="3965448" y="10302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sp>
          <p:nvSpPr>
            <p:cNvPr id="21516" name="object 15">
              <a:extLst>
                <a:ext uri="{FF2B5EF4-FFF2-40B4-BE49-F238E27FC236}">
                  <a16:creationId xmlns:a16="http://schemas.microsoft.com/office/drawing/2014/main" id="{31B8B372-6BC0-ED67-56D5-181DEB147017}"/>
                </a:ext>
              </a:extLst>
            </p:cNvPr>
            <p:cNvSpPr>
              <a:spLocks/>
            </p:cNvSpPr>
            <p:nvPr/>
          </p:nvSpPr>
          <p:spPr bwMode="auto">
            <a:xfrm>
              <a:off x="920089" y="1964308"/>
              <a:ext cx="3995420" cy="4204335"/>
            </a:xfrm>
            <a:custGeom>
              <a:avLst/>
              <a:gdLst>
                <a:gd name="T0" fmla="*/ 310553 w 3995420"/>
                <a:gd name="T1" fmla="*/ 3673792 h 4204335"/>
                <a:gd name="T2" fmla="*/ 190334 w 3995420"/>
                <a:gd name="T3" fmla="*/ 3719042 h 4204335"/>
                <a:gd name="T4" fmla="*/ 102184 w 3995420"/>
                <a:gd name="T5" fmla="*/ 3769474 h 4204335"/>
                <a:gd name="T6" fmla="*/ 39433 w 3995420"/>
                <a:gd name="T7" fmla="*/ 3834587 h 4204335"/>
                <a:gd name="T8" fmla="*/ 4381 w 3995420"/>
                <a:gd name="T9" fmla="*/ 3929481 h 4204335"/>
                <a:gd name="T10" fmla="*/ 0 w 3995420"/>
                <a:gd name="T11" fmla="*/ 4204157 h 4204335"/>
                <a:gd name="T12" fmla="*/ 396138 w 3995420"/>
                <a:gd name="T13" fmla="*/ 3941572 h 4204335"/>
                <a:gd name="T14" fmla="*/ 211226 w 3995420"/>
                <a:gd name="T15" fmla="*/ 3918648 h 4204335"/>
                <a:gd name="T16" fmla="*/ 275437 w 3995420"/>
                <a:gd name="T17" fmla="*/ 3841953 h 4204335"/>
                <a:gd name="T18" fmla="*/ 396138 w 3995420"/>
                <a:gd name="T19" fmla="*/ 3789489 h 4204335"/>
                <a:gd name="T20" fmla="*/ 772312 w 3995420"/>
                <a:gd name="T21" fmla="*/ 3673792 h 4204335"/>
                <a:gd name="T22" fmla="*/ 652094 w 3995420"/>
                <a:gd name="T23" fmla="*/ 3719042 h 4204335"/>
                <a:gd name="T24" fmla="*/ 563943 w 3995420"/>
                <a:gd name="T25" fmla="*/ 3769474 h 4204335"/>
                <a:gd name="T26" fmla="*/ 501218 w 3995420"/>
                <a:gd name="T27" fmla="*/ 3834587 h 4204335"/>
                <a:gd name="T28" fmla="*/ 466178 w 3995420"/>
                <a:gd name="T29" fmla="*/ 3929481 h 4204335"/>
                <a:gd name="T30" fmla="*/ 461797 w 3995420"/>
                <a:gd name="T31" fmla="*/ 4204157 h 4204335"/>
                <a:gd name="T32" fmla="*/ 857910 w 3995420"/>
                <a:gd name="T33" fmla="*/ 3941572 h 4204335"/>
                <a:gd name="T34" fmla="*/ 672922 w 3995420"/>
                <a:gd name="T35" fmla="*/ 3918648 h 4204335"/>
                <a:gd name="T36" fmla="*/ 737171 w 3995420"/>
                <a:gd name="T37" fmla="*/ 3841953 h 4204335"/>
                <a:gd name="T38" fmla="*/ 857910 w 3995420"/>
                <a:gd name="T39" fmla="*/ 3789489 h 4204335"/>
                <a:gd name="T40" fmla="*/ 2970809 w 3995420"/>
                <a:gd name="T41" fmla="*/ 0 h 4204335"/>
                <a:gd name="T42" fmla="*/ 3196869 w 3995420"/>
                <a:gd name="T43" fmla="*/ 375285 h 4204335"/>
                <a:gd name="T44" fmla="*/ 3164916 w 3995420"/>
                <a:gd name="T45" fmla="*/ 466788 h 4204335"/>
                <a:gd name="T46" fmla="*/ 3076511 w 3995420"/>
                <a:gd name="T47" fmla="*/ 542582 h 4204335"/>
                <a:gd name="T48" fmla="*/ 2970809 w 3995420"/>
                <a:gd name="T49" fmla="*/ 592582 h 4204335"/>
                <a:gd name="T50" fmla="*/ 3128670 w 3995420"/>
                <a:gd name="T51" fmla="*/ 735698 h 4204335"/>
                <a:gd name="T52" fmla="*/ 3225292 w 3995420"/>
                <a:gd name="T53" fmla="*/ 688365 h 4204335"/>
                <a:gd name="T54" fmla="*/ 3302381 w 3995420"/>
                <a:gd name="T55" fmla="*/ 637273 h 4204335"/>
                <a:gd name="T56" fmla="*/ 3359937 w 3995420"/>
                <a:gd name="T57" fmla="*/ 582422 h 4204335"/>
                <a:gd name="T58" fmla="*/ 3406470 w 3995420"/>
                <a:gd name="T59" fmla="*/ 508088 h 4204335"/>
                <a:gd name="T60" fmla="*/ 3434346 w 3995420"/>
                <a:gd name="T61" fmla="*/ 417664 h 4204335"/>
                <a:gd name="T62" fmla="*/ 3443630 w 3995420"/>
                <a:gd name="T63" fmla="*/ 311150 h 4204335"/>
                <a:gd name="T64" fmla="*/ 3994810 w 3995420"/>
                <a:gd name="T65" fmla="*/ 0 h 4204335"/>
                <a:gd name="T66" fmla="*/ 3521989 w 3995420"/>
                <a:gd name="T67" fmla="*/ 375285 h 4204335"/>
                <a:gd name="T68" fmla="*/ 3742652 w 3995420"/>
                <a:gd name="T69" fmla="*/ 408063 h 4204335"/>
                <a:gd name="T70" fmla="*/ 3666032 w 3995420"/>
                <a:gd name="T71" fmla="*/ 517652 h 4204335"/>
                <a:gd name="T72" fmla="*/ 3579634 w 3995420"/>
                <a:gd name="T73" fmla="*/ 567563 h 4204335"/>
                <a:gd name="T74" fmla="*/ 3624097 w 3995420"/>
                <a:gd name="T75" fmla="*/ 757936 h 4204335"/>
                <a:gd name="T76" fmla="*/ 3730498 w 3995420"/>
                <a:gd name="T77" fmla="*/ 712508 h 4204335"/>
                <a:gd name="T78" fmla="*/ 3817404 w 3995420"/>
                <a:gd name="T79" fmla="*/ 663295 h 4204335"/>
                <a:gd name="T80" fmla="*/ 3884765 w 3995420"/>
                <a:gd name="T81" fmla="*/ 610323 h 4204335"/>
                <a:gd name="T82" fmla="*/ 3936669 w 3995420"/>
                <a:gd name="T83" fmla="*/ 547268 h 4204335"/>
                <a:gd name="T84" fmla="*/ 3973868 w 3995420"/>
                <a:gd name="T85" fmla="*/ 464883 h 4204335"/>
                <a:gd name="T86" fmla="*/ 3992473 w 3995420"/>
                <a:gd name="T87" fmla="*/ 366420 h 4204335"/>
                <a:gd name="T88" fmla="*/ 3994810 w 3995420"/>
                <a:gd name="T89" fmla="*/ 0 h 4204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95420" h="4204335">
                  <a:moveTo>
                    <a:pt x="396138" y="3789489"/>
                  </a:moveTo>
                  <a:lnTo>
                    <a:pt x="310553" y="3673792"/>
                  </a:lnTo>
                  <a:lnTo>
                    <a:pt x="246430" y="3695763"/>
                  </a:lnTo>
                  <a:lnTo>
                    <a:pt x="190334" y="3719042"/>
                  </a:lnTo>
                  <a:lnTo>
                    <a:pt x="142252" y="3743604"/>
                  </a:lnTo>
                  <a:lnTo>
                    <a:pt x="102184" y="3769474"/>
                  </a:lnTo>
                  <a:lnTo>
                    <a:pt x="70129" y="3796639"/>
                  </a:lnTo>
                  <a:lnTo>
                    <a:pt x="39433" y="3834587"/>
                  </a:lnTo>
                  <a:lnTo>
                    <a:pt x="17526" y="3878859"/>
                  </a:lnTo>
                  <a:lnTo>
                    <a:pt x="4381" y="3929481"/>
                  </a:lnTo>
                  <a:lnTo>
                    <a:pt x="0" y="3986428"/>
                  </a:lnTo>
                  <a:lnTo>
                    <a:pt x="0" y="4204157"/>
                  </a:lnTo>
                  <a:lnTo>
                    <a:pt x="396138" y="4204157"/>
                  </a:lnTo>
                  <a:lnTo>
                    <a:pt x="396138" y="3941572"/>
                  </a:lnTo>
                  <a:lnTo>
                    <a:pt x="206730" y="3941572"/>
                  </a:lnTo>
                  <a:lnTo>
                    <a:pt x="211226" y="3918648"/>
                  </a:lnTo>
                  <a:lnTo>
                    <a:pt x="233540" y="3877538"/>
                  </a:lnTo>
                  <a:lnTo>
                    <a:pt x="275437" y="3841953"/>
                  </a:lnTo>
                  <a:lnTo>
                    <a:pt x="347827" y="3807015"/>
                  </a:lnTo>
                  <a:lnTo>
                    <a:pt x="396138" y="3789489"/>
                  </a:lnTo>
                  <a:close/>
                </a:path>
                <a:path w="3995420" h="4204335">
                  <a:moveTo>
                    <a:pt x="857910" y="3789489"/>
                  </a:moveTo>
                  <a:lnTo>
                    <a:pt x="772312" y="3673792"/>
                  </a:lnTo>
                  <a:lnTo>
                    <a:pt x="708190" y="3695763"/>
                  </a:lnTo>
                  <a:lnTo>
                    <a:pt x="652094" y="3719042"/>
                  </a:lnTo>
                  <a:lnTo>
                    <a:pt x="604012" y="3743604"/>
                  </a:lnTo>
                  <a:lnTo>
                    <a:pt x="563943" y="3769474"/>
                  </a:lnTo>
                  <a:lnTo>
                    <a:pt x="531901" y="3796639"/>
                  </a:lnTo>
                  <a:lnTo>
                    <a:pt x="501218" y="3834587"/>
                  </a:lnTo>
                  <a:lnTo>
                    <a:pt x="479323" y="3878859"/>
                  </a:lnTo>
                  <a:lnTo>
                    <a:pt x="466178" y="3929481"/>
                  </a:lnTo>
                  <a:lnTo>
                    <a:pt x="461797" y="3986428"/>
                  </a:lnTo>
                  <a:lnTo>
                    <a:pt x="461797" y="4204157"/>
                  </a:lnTo>
                  <a:lnTo>
                    <a:pt x="857910" y="4204157"/>
                  </a:lnTo>
                  <a:lnTo>
                    <a:pt x="857910" y="3941572"/>
                  </a:lnTo>
                  <a:lnTo>
                    <a:pt x="668426" y="3941572"/>
                  </a:lnTo>
                  <a:lnTo>
                    <a:pt x="672922" y="3918648"/>
                  </a:lnTo>
                  <a:lnTo>
                    <a:pt x="695261" y="3877538"/>
                  </a:lnTo>
                  <a:lnTo>
                    <a:pt x="737171" y="3841953"/>
                  </a:lnTo>
                  <a:lnTo>
                    <a:pt x="809561" y="3807015"/>
                  </a:lnTo>
                  <a:lnTo>
                    <a:pt x="857910" y="3789489"/>
                  </a:lnTo>
                  <a:close/>
                </a:path>
                <a:path w="3995420" h="4204335">
                  <a:moveTo>
                    <a:pt x="3443630" y="0"/>
                  </a:moveTo>
                  <a:lnTo>
                    <a:pt x="2970809" y="0"/>
                  </a:lnTo>
                  <a:lnTo>
                    <a:pt x="2970809" y="375285"/>
                  </a:lnTo>
                  <a:lnTo>
                    <a:pt x="3196869" y="375285"/>
                  </a:lnTo>
                  <a:lnTo>
                    <a:pt x="3191535" y="408063"/>
                  </a:lnTo>
                  <a:lnTo>
                    <a:pt x="3164916" y="466788"/>
                  </a:lnTo>
                  <a:lnTo>
                    <a:pt x="3114916" y="517652"/>
                  </a:lnTo>
                  <a:lnTo>
                    <a:pt x="3076511" y="542582"/>
                  </a:lnTo>
                  <a:lnTo>
                    <a:pt x="3028480" y="567563"/>
                  </a:lnTo>
                  <a:lnTo>
                    <a:pt x="2970809" y="592582"/>
                  </a:lnTo>
                  <a:lnTo>
                    <a:pt x="3073044" y="757936"/>
                  </a:lnTo>
                  <a:lnTo>
                    <a:pt x="3128670" y="735698"/>
                  </a:lnTo>
                  <a:lnTo>
                    <a:pt x="3179419" y="712508"/>
                  </a:lnTo>
                  <a:lnTo>
                    <a:pt x="3225292" y="688365"/>
                  </a:lnTo>
                  <a:lnTo>
                    <a:pt x="3266275" y="663295"/>
                  </a:lnTo>
                  <a:lnTo>
                    <a:pt x="3302381" y="637273"/>
                  </a:lnTo>
                  <a:lnTo>
                    <a:pt x="3333597" y="610323"/>
                  </a:lnTo>
                  <a:lnTo>
                    <a:pt x="3359937" y="582422"/>
                  </a:lnTo>
                  <a:lnTo>
                    <a:pt x="3385528" y="547268"/>
                  </a:lnTo>
                  <a:lnTo>
                    <a:pt x="3406470" y="508088"/>
                  </a:lnTo>
                  <a:lnTo>
                    <a:pt x="3422739" y="464883"/>
                  </a:lnTo>
                  <a:lnTo>
                    <a:pt x="3434346" y="417664"/>
                  </a:lnTo>
                  <a:lnTo>
                    <a:pt x="3441306" y="366420"/>
                  </a:lnTo>
                  <a:lnTo>
                    <a:pt x="3443630" y="311150"/>
                  </a:lnTo>
                  <a:lnTo>
                    <a:pt x="3443630" y="0"/>
                  </a:lnTo>
                  <a:close/>
                </a:path>
                <a:path w="3995420" h="4204335">
                  <a:moveTo>
                    <a:pt x="3994810" y="0"/>
                  </a:moveTo>
                  <a:lnTo>
                    <a:pt x="3521989" y="0"/>
                  </a:lnTo>
                  <a:lnTo>
                    <a:pt x="3521989" y="375285"/>
                  </a:lnTo>
                  <a:lnTo>
                    <a:pt x="3748049" y="375285"/>
                  </a:lnTo>
                  <a:lnTo>
                    <a:pt x="3742652" y="408063"/>
                  </a:lnTo>
                  <a:lnTo>
                    <a:pt x="3716070" y="466788"/>
                  </a:lnTo>
                  <a:lnTo>
                    <a:pt x="3666032" y="517652"/>
                  </a:lnTo>
                  <a:lnTo>
                    <a:pt x="3627653" y="542582"/>
                  </a:lnTo>
                  <a:lnTo>
                    <a:pt x="3579634" y="567563"/>
                  </a:lnTo>
                  <a:lnTo>
                    <a:pt x="3521989" y="592582"/>
                  </a:lnTo>
                  <a:lnTo>
                    <a:pt x="3624097" y="757936"/>
                  </a:lnTo>
                  <a:lnTo>
                    <a:pt x="3679736" y="735698"/>
                  </a:lnTo>
                  <a:lnTo>
                    <a:pt x="3730498" y="712508"/>
                  </a:lnTo>
                  <a:lnTo>
                    <a:pt x="3776395" y="688365"/>
                  </a:lnTo>
                  <a:lnTo>
                    <a:pt x="3817404" y="663295"/>
                  </a:lnTo>
                  <a:lnTo>
                    <a:pt x="3853535" y="637273"/>
                  </a:lnTo>
                  <a:lnTo>
                    <a:pt x="3884765" y="610323"/>
                  </a:lnTo>
                  <a:lnTo>
                    <a:pt x="3911117" y="582422"/>
                  </a:lnTo>
                  <a:lnTo>
                    <a:pt x="3936669" y="547268"/>
                  </a:lnTo>
                  <a:lnTo>
                    <a:pt x="3957586" y="508088"/>
                  </a:lnTo>
                  <a:lnTo>
                    <a:pt x="3973868" y="464883"/>
                  </a:lnTo>
                  <a:lnTo>
                    <a:pt x="3985501" y="417664"/>
                  </a:lnTo>
                  <a:lnTo>
                    <a:pt x="3992473" y="366420"/>
                  </a:lnTo>
                  <a:lnTo>
                    <a:pt x="3994810" y="311150"/>
                  </a:lnTo>
                  <a:lnTo>
                    <a:pt x="3994810"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grpSp>
      <p:grpSp>
        <p:nvGrpSpPr>
          <p:cNvPr id="21510" name="object 13">
            <a:extLst>
              <a:ext uri="{FF2B5EF4-FFF2-40B4-BE49-F238E27FC236}">
                <a16:creationId xmlns:a16="http://schemas.microsoft.com/office/drawing/2014/main" id="{8B7E38DF-83E7-454A-B803-713B98EA405E}"/>
              </a:ext>
            </a:extLst>
          </p:cNvPr>
          <p:cNvGrpSpPr>
            <a:grpSpLocks/>
          </p:cNvGrpSpPr>
          <p:nvPr/>
        </p:nvGrpSpPr>
        <p:grpSpPr bwMode="auto">
          <a:xfrm>
            <a:off x="8288424" y="2195431"/>
            <a:ext cx="3562727" cy="4202564"/>
            <a:chOff x="920089" y="1947672"/>
            <a:chExt cx="3995420" cy="4220845"/>
          </a:xfrm>
        </p:grpSpPr>
        <p:sp>
          <p:nvSpPr>
            <p:cNvPr id="21513" name="object 14">
              <a:extLst>
                <a:ext uri="{FF2B5EF4-FFF2-40B4-BE49-F238E27FC236}">
                  <a16:creationId xmlns:a16="http://schemas.microsoft.com/office/drawing/2014/main" id="{F77AE024-C198-3BD4-C5F7-E5CF06FA47CD}"/>
                </a:ext>
              </a:extLst>
            </p:cNvPr>
            <p:cNvSpPr>
              <a:spLocks/>
            </p:cNvSpPr>
            <p:nvPr/>
          </p:nvSpPr>
          <p:spPr bwMode="auto">
            <a:xfrm>
              <a:off x="949452" y="1947671"/>
              <a:ext cx="3965575" cy="4208145"/>
            </a:xfrm>
            <a:custGeom>
              <a:avLst/>
              <a:gdLst>
                <a:gd name="T0" fmla="*/ 719709 w 3965575"/>
                <a:gd name="T1" fmla="*/ 0 h 4208145"/>
                <a:gd name="T2" fmla="*/ 626211 w 3965575"/>
                <a:gd name="T3" fmla="*/ 6146 h 4208145"/>
                <a:gd name="T4" fmla="*/ 536257 w 3965575"/>
                <a:gd name="T5" fmla="*/ 24028 h 4208145"/>
                <a:gd name="T6" fmla="*/ 450608 w 3965575"/>
                <a:gd name="T7" fmla="*/ 52895 h 4208145"/>
                <a:gd name="T8" fmla="*/ 370052 w 3965575"/>
                <a:gd name="T9" fmla="*/ 91960 h 4208145"/>
                <a:gd name="T10" fmla="*/ 295351 w 3965575"/>
                <a:gd name="T11" fmla="*/ 140423 h 4208145"/>
                <a:gd name="T12" fmla="*/ 227291 w 3965575"/>
                <a:gd name="T13" fmla="*/ 197535 h 4208145"/>
                <a:gd name="T14" fmla="*/ 166636 w 3965575"/>
                <a:gd name="T15" fmla="*/ 262483 h 4208145"/>
                <a:gd name="T16" fmla="*/ 114160 w 3965575"/>
                <a:gd name="T17" fmla="*/ 334518 h 4208145"/>
                <a:gd name="T18" fmla="*/ 70637 w 3965575"/>
                <a:gd name="T19" fmla="*/ 412851 h 4208145"/>
                <a:gd name="T20" fmla="*/ 36842 w 3965575"/>
                <a:gd name="T21" fmla="*/ 496697 h 4208145"/>
                <a:gd name="T22" fmla="*/ 13550 w 3965575"/>
                <a:gd name="T23" fmla="*/ 585266 h 4208145"/>
                <a:gd name="T24" fmla="*/ 1536 w 3965575"/>
                <a:gd name="T25" fmla="*/ 677799 h 4208145"/>
                <a:gd name="T26" fmla="*/ 0 w 3965575"/>
                <a:gd name="T27" fmla="*/ 3230880 h 4208145"/>
                <a:gd name="T28" fmla="*/ 130860 w 3965575"/>
                <a:gd name="T29" fmla="*/ 725297 h 4208145"/>
                <a:gd name="T30" fmla="*/ 138595 w 3965575"/>
                <a:gd name="T31" fmla="*/ 629373 h 4208145"/>
                <a:gd name="T32" fmla="*/ 161010 w 3965575"/>
                <a:gd name="T33" fmla="*/ 538251 h 4208145"/>
                <a:gd name="T34" fmla="*/ 196837 w 3965575"/>
                <a:gd name="T35" fmla="*/ 453174 h 4208145"/>
                <a:gd name="T36" fmla="*/ 244856 w 3965575"/>
                <a:gd name="T37" fmla="*/ 375399 h 4208145"/>
                <a:gd name="T38" fmla="*/ 303834 w 3965575"/>
                <a:gd name="T39" fmla="*/ 306171 h 4208145"/>
                <a:gd name="T40" fmla="*/ 372529 w 3965575"/>
                <a:gd name="T41" fmla="*/ 246735 h 4208145"/>
                <a:gd name="T42" fmla="*/ 449694 w 3965575"/>
                <a:gd name="T43" fmla="*/ 198335 h 4208145"/>
                <a:gd name="T44" fmla="*/ 534098 w 3965575"/>
                <a:gd name="T45" fmla="*/ 162217 h 4208145"/>
                <a:gd name="T46" fmla="*/ 624522 w 3965575"/>
                <a:gd name="T47" fmla="*/ 139636 h 4208145"/>
                <a:gd name="T48" fmla="*/ 719709 w 3965575"/>
                <a:gd name="T49" fmla="*/ 131826 h 4208145"/>
                <a:gd name="T50" fmla="*/ 2630424 w 3965575"/>
                <a:gd name="T51" fmla="*/ 0 h 4208145"/>
                <a:gd name="T52" fmla="*/ 3834638 w 3965575"/>
                <a:gd name="T53" fmla="*/ 1030224 h 4208145"/>
                <a:gd name="T54" fmla="*/ 3832669 w 3965575"/>
                <a:gd name="T55" fmla="*/ 3531082 h 4208145"/>
                <a:gd name="T56" fmla="*/ 3817442 w 3965575"/>
                <a:gd name="T57" fmla="*/ 3624745 h 4208145"/>
                <a:gd name="T58" fmla="*/ 3788156 w 3965575"/>
                <a:gd name="T59" fmla="*/ 3712972 h 4208145"/>
                <a:gd name="T60" fmla="*/ 3746068 w 3965575"/>
                <a:gd name="T61" fmla="*/ 3794531 h 4208145"/>
                <a:gd name="T62" fmla="*/ 3692410 w 3965575"/>
                <a:gd name="T63" fmla="*/ 3868178 h 4208145"/>
                <a:gd name="T64" fmla="*/ 3628415 w 3965575"/>
                <a:gd name="T65" fmla="*/ 3932644 h 4208145"/>
                <a:gd name="T66" fmla="*/ 3555327 w 3965575"/>
                <a:gd name="T67" fmla="*/ 3986707 h 4208145"/>
                <a:gd name="T68" fmla="*/ 3474377 w 3965575"/>
                <a:gd name="T69" fmla="*/ 4029100 h 4208145"/>
                <a:gd name="T70" fmla="*/ 3386798 w 3965575"/>
                <a:gd name="T71" fmla="*/ 4058602 h 4208145"/>
                <a:gd name="T72" fmla="*/ 3293846 w 3965575"/>
                <a:gd name="T73" fmla="*/ 4073944 h 4208145"/>
                <a:gd name="T74" fmla="*/ 1335024 w 3965575"/>
                <a:gd name="T75" fmla="*/ 4075912 h 4208145"/>
                <a:gd name="T76" fmla="*/ 3245739 w 3965575"/>
                <a:gd name="T77" fmla="*/ 4207764 h 4208145"/>
                <a:gd name="T78" fmla="*/ 3339223 w 3965575"/>
                <a:gd name="T79" fmla="*/ 4201630 h 4208145"/>
                <a:gd name="T80" fmla="*/ 3429177 w 3965575"/>
                <a:gd name="T81" fmla="*/ 4183748 h 4208145"/>
                <a:gd name="T82" fmla="*/ 3514826 w 3965575"/>
                <a:gd name="T83" fmla="*/ 4154894 h 4208145"/>
                <a:gd name="T84" fmla="*/ 3595382 w 3965575"/>
                <a:gd name="T85" fmla="*/ 4115841 h 4208145"/>
                <a:gd name="T86" fmla="*/ 3670084 w 3965575"/>
                <a:gd name="T87" fmla="*/ 4067378 h 4208145"/>
                <a:gd name="T88" fmla="*/ 3738143 w 3965575"/>
                <a:gd name="T89" fmla="*/ 4010279 h 4208145"/>
                <a:gd name="T90" fmla="*/ 3798798 w 3965575"/>
                <a:gd name="T91" fmla="*/ 3945331 h 4208145"/>
                <a:gd name="T92" fmla="*/ 3851275 w 3965575"/>
                <a:gd name="T93" fmla="*/ 3873309 h 4208145"/>
                <a:gd name="T94" fmla="*/ 3894798 w 3965575"/>
                <a:gd name="T95" fmla="*/ 3795001 h 4208145"/>
                <a:gd name="T96" fmla="*/ 3928592 w 3965575"/>
                <a:gd name="T97" fmla="*/ 3711168 h 4208145"/>
                <a:gd name="T98" fmla="*/ 3951884 w 3965575"/>
                <a:gd name="T99" fmla="*/ 3622611 h 4208145"/>
                <a:gd name="T100" fmla="*/ 3963898 w 3965575"/>
                <a:gd name="T101" fmla="*/ 3530092 h 4208145"/>
                <a:gd name="T102" fmla="*/ 3965448 w 3965575"/>
                <a:gd name="T103" fmla="*/ 1030224 h 4208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65575" h="4208145">
                  <a:moveTo>
                    <a:pt x="2630424" y="0"/>
                  </a:moveTo>
                  <a:lnTo>
                    <a:pt x="719709" y="0"/>
                  </a:lnTo>
                  <a:lnTo>
                    <a:pt x="672566" y="1562"/>
                  </a:lnTo>
                  <a:lnTo>
                    <a:pt x="626211" y="6146"/>
                  </a:lnTo>
                  <a:lnTo>
                    <a:pt x="580745" y="13665"/>
                  </a:lnTo>
                  <a:lnTo>
                    <a:pt x="536257" y="24028"/>
                  </a:lnTo>
                  <a:lnTo>
                    <a:pt x="492848" y="37147"/>
                  </a:lnTo>
                  <a:lnTo>
                    <a:pt x="450608" y="52895"/>
                  </a:lnTo>
                  <a:lnTo>
                    <a:pt x="409651" y="71196"/>
                  </a:lnTo>
                  <a:lnTo>
                    <a:pt x="370052" y="91960"/>
                  </a:lnTo>
                  <a:lnTo>
                    <a:pt x="331927" y="115062"/>
                  </a:lnTo>
                  <a:lnTo>
                    <a:pt x="295351" y="140423"/>
                  </a:lnTo>
                  <a:lnTo>
                    <a:pt x="260438" y="167944"/>
                  </a:lnTo>
                  <a:lnTo>
                    <a:pt x="227291" y="197535"/>
                  </a:lnTo>
                  <a:lnTo>
                    <a:pt x="195986" y="229082"/>
                  </a:lnTo>
                  <a:lnTo>
                    <a:pt x="166636" y="262483"/>
                  </a:lnTo>
                  <a:lnTo>
                    <a:pt x="139319" y="297675"/>
                  </a:lnTo>
                  <a:lnTo>
                    <a:pt x="114160" y="334518"/>
                  </a:lnTo>
                  <a:lnTo>
                    <a:pt x="91224" y="372948"/>
                  </a:lnTo>
                  <a:lnTo>
                    <a:pt x="70637" y="412851"/>
                  </a:lnTo>
                  <a:lnTo>
                    <a:pt x="52476" y="454126"/>
                  </a:lnTo>
                  <a:lnTo>
                    <a:pt x="36842" y="496697"/>
                  </a:lnTo>
                  <a:lnTo>
                    <a:pt x="23837" y="540435"/>
                  </a:lnTo>
                  <a:lnTo>
                    <a:pt x="13550" y="585266"/>
                  </a:lnTo>
                  <a:lnTo>
                    <a:pt x="6083" y="631088"/>
                  </a:lnTo>
                  <a:lnTo>
                    <a:pt x="1536" y="677799"/>
                  </a:lnTo>
                  <a:lnTo>
                    <a:pt x="0" y="725297"/>
                  </a:lnTo>
                  <a:lnTo>
                    <a:pt x="0" y="3230880"/>
                  </a:lnTo>
                  <a:lnTo>
                    <a:pt x="130860" y="3230880"/>
                  </a:lnTo>
                  <a:lnTo>
                    <a:pt x="130860" y="725297"/>
                  </a:lnTo>
                  <a:lnTo>
                    <a:pt x="132816" y="676821"/>
                  </a:lnTo>
                  <a:lnTo>
                    <a:pt x="138595" y="629373"/>
                  </a:lnTo>
                  <a:lnTo>
                    <a:pt x="148043" y="583133"/>
                  </a:lnTo>
                  <a:lnTo>
                    <a:pt x="161010" y="538251"/>
                  </a:lnTo>
                  <a:lnTo>
                    <a:pt x="177317" y="494880"/>
                  </a:lnTo>
                  <a:lnTo>
                    <a:pt x="196837" y="453174"/>
                  </a:lnTo>
                  <a:lnTo>
                    <a:pt x="219405" y="413296"/>
                  </a:lnTo>
                  <a:lnTo>
                    <a:pt x="244856" y="375399"/>
                  </a:lnTo>
                  <a:lnTo>
                    <a:pt x="273050" y="339636"/>
                  </a:lnTo>
                  <a:lnTo>
                    <a:pt x="303834" y="306171"/>
                  </a:lnTo>
                  <a:lnTo>
                    <a:pt x="337045" y="275145"/>
                  </a:lnTo>
                  <a:lnTo>
                    <a:pt x="372529" y="246735"/>
                  </a:lnTo>
                  <a:lnTo>
                    <a:pt x="410121" y="221081"/>
                  </a:lnTo>
                  <a:lnTo>
                    <a:pt x="449694" y="198335"/>
                  </a:lnTo>
                  <a:lnTo>
                    <a:pt x="491070" y="178663"/>
                  </a:lnTo>
                  <a:lnTo>
                    <a:pt x="534098" y="162217"/>
                  </a:lnTo>
                  <a:lnTo>
                    <a:pt x="578637" y="149161"/>
                  </a:lnTo>
                  <a:lnTo>
                    <a:pt x="624522" y="139636"/>
                  </a:lnTo>
                  <a:lnTo>
                    <a:pt x="671588" y="133807"/>
                  </a:lnTo>
                  <a:lnTo>
                    <a:pt x="719709" y="131826"/>
                  </a:lnTo>
                  <a:lnTo>
                    <a:pt x="2630424" y="131826"/>
                  </a:lnTo>
                  <a:lnTo>
                    <a:pt x="2630424" y="0"/>
                  </a:lnTo>
                  <a:close/>
                </a:path>
                <a:path w="3965575" h="4208145">
                  <a:moveTo>
                    <a:pt x="3965448" y="1030224"/>
                  </a:moveTo>
                  <a:lnTo>
                    <a:pt x="3834638" y="1030224"/>
                  </a:lnTo>
                  <a:lnTo>
                    <a:pt x="3834638" y="3482594"/>
                  </a:lnTo>
                  <a:lnTo>
                    <a:pt x="3832669" y="3531082"/>
                  </a:lnTo>
                  <a:lnTo>
                    <a:pt x="3826891" y="3578504"/>
                  </a:lnTo>
                  <a:lnTo>
                    <a:pt x="3817442" y="3624745"/>
                  </a:lnTo>
                  <a:lnTo>
                    <a:pt x="3804475" y="3669614"/>
                  </a:lnTo>
                  <a:lnTo>
                    <a:pt x="3788156" y="3712972"/>
                  </a:lnTo>
                  <a:lnTo>
                    <a:pt x="3768636" y="3754666"/>
                  </a:lnTo>
                  <a:lnTo>
                    <a:pt x="3746068" y="3794531"/>
                  </a:lnTo>
                  <a:lnTo>
                    <a:pt x="3720604" y="3832415"/>
                  </a:lnTo>
                  <a:lnTo>
                    <a:pt x="3692410" y="3868178"/>
                  </a:lnTo>
                  <a:lnTo>
                    <a:pt x="3661626" y="3901630"/>
                  </a:lnTo>
                  <a:lnTo>
                    <a:pt x="3628415" y="3932644"/>
                  </a:lnTo>
                  <a:lnTo>
                    <a:pt x="3592931" y="3961053"/>
                  </a:lnTo>
                  <a:lnTo>
                    <a:pt x="3555327" y="3986707"/>
                  </a:lnTo>
                  <a:lnTo>
                    <a:pt x="3515753" y="4009440"/>
                  </a:lnTo>
                  <a:lnTo>
                    <a:pt x="3474377" y="4029100"/>
                  </a:lnTo>
                  <a:lnTo>
                    <a:pt x="3431336" y="4045547"/>
                  </a:lnTo>
                  <a:lnTo>
                    <a:pt x="3386798" y="4058602"/>
                  </a:lnTo>
                  <a:lnTo>
                    <a:pt x="3340912" y="4068114"/>
                  </a:lnTo>
                  <a:lnTo>
                    <a:pt x="3293846" y="4073944"/>
                  </a:lnTo>
                  <a:lnTo>
                    <a:pt x="3245739" y="4075912"/>
                  </a:lnTo>
                  <a:lnTo>
                    <a:pt x="1335024" y="4075912"/>
                  </a:lnTo>
                  <a:lnTo>
                    <a:pt x="1335024" y="4207764"/>
                  </a:lnTo>
                  <a:lnTo>
                    <a:pt x="3245739" y="4207764"/>
                  </a:lnTo>
                  <a:lnTo>
                    <a:pt x="3292868" y="4206214"/>
                  </a:lnTo>
                  <a:lnTo>
                    <a:pt x="3339223" y="4201630"/>
                  </a:lnTo>
                  <a:lnTo>
                    <a:pt x="3384689" y="4194111"/>
                  </a:lnTo>
                  <a:lnTo>
                    <a:pt x="3429177" y="4183748"/>
                  </a:lnTo>
                  <a:lnTo>
                    <a:pt x="3472586" y="4170642"/>
                  </a:lnTo>
                  <a:lnTo>
                    <a:pt x="3514826" y="4154894"/>
                  </a:lnTo>
                  <a:lnTo>
                    <a:pt x="3555784" y="4136593"/>
                  </a:lnTo>
                  <a:lnTo>
                    <a:pt x="3595382" y="4115841"/>
                  </a:lnTo>
                  <a:lnTo>
                    <a:pt x="3633508" y="4092740"/>
                  </a:lnTo>
                  <a:lnTo>
                    <a:pt x="3670084" y="4067378"/>
                  </a:lnTo>
                  <a:lnTo>
                    <a:pt x="3704996" y="4039857"/>
                  </a:lnTo>
                  <a:lnTo>
                    <a:pt x="3738143" y="4010279"/>
                  </a:lnTo>
                  <a:lnTo>
                    <a:pt x="3769449" y="3978745"/>
                  </a:lnTo>
                  <a:lnTo>
                    <a:pt x="3798798" y="3945331"/>
                  </a:lnTo>
                  <a:lnTo>
                    <a:pt x="3826116" y="3910165"/>
                  </a:lnTo>
                  <a:lnTo>
                    <a:pt x="3851275" y="3873309"/>
                  </a:lnTo>
                  <a:lnTo>
                    <a:pt x="3874211" y="3834892"/>
                  </a:lnTo>
                  <a:lnTo>
                    <a:pt x="3894798" y="3795001"/>
                  </a:lnTo>
                  <a:lnTo>
                    <a:pt x="3912959" y="3753726"/>
                  </a:lnTo>
                  <a:lnTo>
                    <a:pt x="3928592" y="3711168"/>
                  </a:lnTo>
                  <a:lnTo>
                    <a:pt x="3941597" y="3667442"/>
                  </a:lnTo>
                  <a:lnTo>
                    <a:pt x="3951884" y="3622611"/>
                  </a:lnTo>
                  <a:lnTo>
                    <a:pt x="3959352" y="3576802"/>
                  </a:lnTo>
                  <a:lnTo>
                    <a:pt x="3963898" y="3530092"/>
                  </a:lnTo>
                  <a:lnTo>
                    <a:pt x="3965448" y="3482594"/>
                  </a:lnTo>
                  <a:lnTo>
                    <a:pt x="3965448" y="10302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sp>
          <p:nvSpPr>
            <p:cNvPr id="21514" name="object 15">
              <a:extLst>
                <a:ext uri="{FF2B5EF4-FFF2-40B4-BE49-F238E27FC236}">
                  <a16:creationId xmlns:a16="http://schemas.microsoft.com/office/drawing/2014/main" id="{EAC2E58E-B1C1-4265-217E-5A0BC988217F}"/>
                </a:ext>
              </a:extLst>
            </p:cNvPr>
            <p:cNvSpPr>
              <a:spLocks/>
            </p:cNvSpPr>
            <p:nvPr/>
          </p:nvSpPr>
          <p:spPr bwMode="auto">
            <a:xfrm>
              <a:off x="920089" y="1964308"/>
              <a:ext cx="3995420" cy="4204335"/>
            </a:xfrm>
            <a:custGeom>
              <a:avLst/>
              <a:gdLst>
                <a:gd name="T0" fmla="*/ 310553 w 3995420"/>
                <a:gd name="T1" fmla="*/ 3673792 h 4204335"/>
                <a:gd name="T2" fmla="*/ 190334 w 3995420"/>
                <a:gd name="T3" fmla="*/ 3719042 h 4204335"/>
                <a:gd name="T4" fmla="*/ 102184 w 3995420"/>
                <a:gd name="T5" fmla="*/ 3769474 h 4204335"/>
                <a:gd name="T6" fmla="*/ 39433 w 3995420"/>
                <a:gd name="T7" fmla="*/ 3834587 h 4204335"/>
                <a:gd name="T8" fmla="*/ 4381 w 3995420"/>
                <a:gd name="T9" fmla="*/ 3929481 h 4204335"/>
                <a:gd name="T10" fmla="*/ 0 w 3995420"/>
                <a:gd name="T11" fmla="*/ 4204157 h 4204335"/>
                <a:gd name="T12" fmla="*/ 396138 w 3995420"/>
                <a:gd name="T13" fmla="*/ 3941572 h 4204335"/>
                <a:gd name="T14" fmla="*/ 211226 w 3995420"/>
                <a:gd name="T15" fmla="*/ 3918648 h 4204335"/>
                <a:gd name="T16" fmla="*/ 275437 w 3995420"/>
                <a:gd name="T17" fmla="*/ 3841953 h 4204335"/>
                <a:gd name="T18" fmla="*/ 396138 w 3995420"/>
                <a:gd name="T19" fmla="*/ 3789489 h 4204335"/>
                <a:gd name="T20" fmla="*/ 772312 w 3995420"/>
                <a:gd name="T21" fmla="*/ 3673792 h 4204335"/>
                <a:gd name="T22" fmla="*/ 652094 w 3995420"/>
                <a:gd name="T23" fmla="*/ 3719042 h 4204335"/>
                <a:gd name="T24" fmla="*/ 563943 w 3995420"/>
                <a:gd name="T25" fmla="*/ 3769474 h 4204335"/>
                <a:gd name="T26" fmla="*/ 501218 w 3995420"/>
                <a:gd name="T27" fmla="*/ 3834587 h 4204335"/>
                <a:gd name="T28" fmla="*/ 466178 w 3995420"/>
                <a:gd name="T29" fmla="*/ 3929481 h 4204335"/>
                <a:gd name="T30" fmla="*/ 461797 w 3995420"/>
                <a:gd name="T31" fmla="*/ 4204157 h 4204335"/>
                <a:gd name="T32" fmla="*/ 857910 w 3995420"/>
                <a:gd name="T33" fmla="*/ 3941572 h 4204335"/>
                <a:gd name="T34" fmla="*/ 672922 w 3995420"/>
                <a:gd name="T35" fmla="*/ 3918648 h 4204335"/>
                <a:gd name="T36" fmla="*/ 737171 w 3995420"/>
                <a:gd name="T37" fmla="*/ 3841953 h 4204335"/>
                <a:gd name="T38" fmla="*/ 857910 w 3995420"/>
                <a:gd name="T39" fmla="*/ 3789489 h 4204335"/>
                <a:gd name="T40" fmla="*/ 2970809 w 3995420"/>
                <a:gd name="T41" fmla="*/ 0 h 4204335"/>
                <a:gd name="T42" fmla="*/ 3196869 w 3995420"/>
                <a:gd name="T43" fmla="*/ 375285 h 4204335"/>
                <a:gd name="T44" fmla="*/ 3164916 w 3995420"/>
                <a:gd name="T45" fmla="*/ 466788 h 4204335"/>
                <a:gd name="T46" fmla="*/ 3076511 w 3995420"/>
                <a:gd name="T47" fmla="*/ 542582 h 4204335"/>
                <a:gd name="T48" fmla="*/ 2970809 w 3995420"/>
                <a:gd name="T49" fmla="*/ 592582 h 4204335"/>
                <a:gd name="T50" fmla="*/ 3128670 w 3995420"/>
                <a:gd name="T51" fmla="*/ 735698 h 4204335"/>
                <a:gd name="T52" fmla="*/ 3225292 w 3995420"/>
                <a:gd name="T53" fmla="*/ 688365 h 4204335"/>
                <a:gd name="T54" fmla="*/ 3302381 w 3995420"/>
                <a:gd name="T55" fmla="*/ 637273 h 4204335"/>
                <a:gd name="T56" fmla="*/ 3359937 w 3995420"/>
                <a:gd name="T57" fmla="*/ 582422 h 4204335"/>
                <a:gd name="T58" fmla="*/ 3406470 w 3995420"/>
                <a:gd name="T59" fmla="*/ 508088 h 4204335"/>
                <a:gd name="T60" fmla="*/ 3434346 w 3995420"/>
                <a:gd name="T61" fmla="*/ 417664 h 4204335"/>
                <a:gd name="T62" fmla="*/ 3443630 w 3995420"/>
                <a:gd name="T63" fmla="*/ 311150 h 4204335"/>
                <a:gd name="T64" fmla="*/ 3994810 w 3995420"/>
                <a:gd name="T65" fmla="*/ 0 h 4204335"/>
                <a:gd name="T66" fmla="*/ 3521989 w 3995420"/>
                <a:gd name="T67" fmla="*/ 375285 h 4204335"/>
                <a:gd name="T68" fmla="*/ 3742652 w 3995420"/>
                <a:gd name="T69" fmla="*/ 408063 h 4204335"/>
                <a:gd name="T70" fmla="*/ 3666032 w 3995420"/>
                <a:gd name="T71" fmla="*/ 517652 h 4204335"/>
                <a:gd name="T72" fmla="*/ 3579634 w 3995420"/>
                <a:gd name="T73" fmla="*/ 567563 h 4204335"/>
                <a:gd name="T74" fmla="*/ 3624097 w 3995420"/>
                <a:gd name="T75" fmla="*/ 757936 h 4204335"/>
                <a:gd name="T76" fmla="*/ 3730498 w 3995420"/>
                <a:gd name="T77" fmla="*/ 712508 h 4204335"/>
                <a:gd name="T78" fmla="*/ 3817404 w 3995420"/>
                <a:gd name="T79" fmla="*/ 663295 h 4204335"/>
                <a:gd name="T80" fmla="*/ 3884765 w 3995420"/>
                <a:gd name="T81" fmla="*/ 610323 h 4204335"/>
                <a:gd name="T82" fmla="*/ 3936669 w 3995420"/>
                <a:gd name="T83" fmla="*/ 547268 h 4204335"/>
                <a:gd name="T84" fmla="*/ 3973868 w 3995420"/>
                <a:gd name="T85" fmla="*/ 464883 h 4204335"/>
                <a:gd name="T86" fmla="*/ 3992473 w 3995420"/>
                <a:gd name="T87" fmla="*/ 366420 h 4204335"/>
                <a:gd name="T88" fmla="*/ 3994810 w 3995420"/>
                <a:gd name="T89" fmla="*/ 0 h 42043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95420" h="4204335">
                  <a:moveTo>
                    <a:pt x="396138" y="3789489"/>
                  </a:moveTo>
                  <a:lnTo>
                    <a:pt x="310553" y="3673792"/>
                  </a:lnTo>
                  <a:lnTo>
                    <a:pt x="246430" y="3695763"/>
                  </a:lnTo>
                  <a:lnTo>
                    <a:pt x="190334" y="3719042"/>
                  </a:lnTo>
                  <a:lnTo>
                    <a:pt x="142252" y="3743604"/>
                  </a:lnTo>
                  <a:lnTo>
                    <a:pt x="102184" y="3769474"/>
                  </a:lnTo>
                  <a:lnTo>
                    <a:pt x="70129" y="3796639"/>
                  </a:lnTo>
                  <a:lnTo>
                    <a:pt x="39433" y="3834587"/>
                  </a:lnTo>
                  <a:lnTo>
                    <a:pt x="17526" y="3878859"/>
                  </a:lnTo>
                  <a:lnTo>
                    <a:pt x="4381" y="3929481"/>
                  </a:lnTo>
                  <a:lnTo>
                    <a:pt x="0" y="3986428"/>
                  </a:lnTo>
                  <a:lnTo>
                    <a:pt x="0" y="4204157"/>
                  </a:lnTo>
                  <a:lnTo>
                    <a:pt x="396138" y="4204157"/>
                  </a:lnTo>
                  <a:lnTo>
                    <a:pt x="396138" y="3941572"/>
                  </a:lnTo>
                  <a:lnTo>
                    <a:pt x="206730" y="3941572"/>
                  </a:lnTo>
                  <a:lnTo>
                    <a:pt x="211226" y="3918648"/>
                  </a:lnTo>
                  <a:lnTo>
                    <a:pt x="233540" y="3877538"/>
                  </a:lnTo>
                  <a:lnTo>
                    <a:pt x="275437" y="3841953"/>
                  </a:lnTo>
                  <a:lnTo>
                    <a:pt x="347827" y="3807015"/>
                  </a:lnTo>
                  <a:lnTo>
                    <a:pt x="396138" y="3789489"/>
                  </a:lnTo>
                  <a:close/>
                </a:path>
                <a:path w="3995420" h="4204335">
                  <a:moveTo>
                    <a:pt x="857910" y="3789489"/>
                  </a:moveTo>
                  <a:lnTo>
                    <a:pt x="772312" y="3673792"/>
                  </a:lnTo>
                  <a:lnTo>
                    <a:pt x="708190" y="3695763"/>
                  </a:lnTo>
                  <a:lnTo>
                    <a:pt x="652094" y="3719042"/>
                  </a:lnTo>
                  <a:lnTo>
                    <a:pt x="604012" y="3743604"/>
                  </a:lnTo>
                  <a:lnTo>
                    <a:pt x="563943" y="3769474"/>
                  </a:lnTo>
                  <a:lnTo>
                    <a:pt x="531901" y="3796639"/>
                  </a:lnTo>
                  <a:lnTo>
                    <a:pt x="501218" y="3834587"/>
                  </a:lnTo>
                  <a:lnTo>
                    <a:pt x="479323" y="3878859"/>
                  </a:lnTo>
                  <a:lnTo>
                    <a:pt x="466178" y="3929481"/>
                  </a:lnTo>
                  <a:lnTo>
                    <a:pt x="461797" y="3986428"/>
                  </a:lnTo>
                  <a:lnTo>
                    <a:pt x="461797" y="4204157"/>
                  </a:lnTo>
                  <a:lnTo>
                    <a:pt x="857910" y="4204157"/>
                  </a:lnTo>
                  <a:lnTo>
                    <a:pt x="857910" y="3941572"/>
                  </a:lnTo>
                  <a:lnTo>
                    <a:pt x="668426" y="3941572"/>
                  </a:lnTo>
                  <a:lnTo>
                    <a:pt x="672922" y="3918648"/>
                  </a:lnTo>
                  <a:lnTo>
                    <a:pt x="695261" y="3877538"/>
                  </a:lnTo>
                  <a:lnTo>
                    <a:pt x="737171" y="3841953"/>
                  </a:lnTo>
                  <a:lnTo>
                    <a:pt x="809561" y="3807015"/>
                  </a:lnTo>
                  <a:lnTo>
                    <a:pt x="857910" y="3789489"/>
                  </a:lnTo>
                  <a:close/>
                </a:path>
                <a:path w="3995420" h="4204335">
                  <a:moveTo>
                    <a:pt x="3443630" y="0"/>
                  </a:moveTo>
                  <a:lnTo>
                    <a:pt x="2970809" y="0"/>
                  </a:lnTo>
                  <a:lnTo>
                    <a:pt x="2970809" y="375285"/>
                  </a:lnTo>
                  <a:lnTo>
                    <a:pt x="3196869" y="375285"/>
                  </a:lnTo>
                  <a:lnTo>
                    <a:pt x="3191535" y="408063"/>
                  </a:lnTo>
                  <a:lnTo>
                    <a:pt x="3164916" y="466788"/>
                  </a:lnTo>
                  <a:lnTo>
                    <a:pt x="3114916" y="517652"/>
                  </a:lnTo>
                  <a:lnTo>
                    <a:pt x="3076511" y="542582"/>
                  </a:lnTo>
                  <a:lnTo>
                    <a:pt x="3028480" y="567563"/>
                  </a:lnTo>
                  <a:lnTo>
                    <a:pt x="2970809" y="592582"/>
                  </a:lnTo>
                  <a:lnTo>
                    <a:pt x="3073044" y="757936"/>
                  </a:lnTo>
                  <a:lnTo>
                    <a:pt x="3128670" y="735698"/>
                  </a:lnTo>
                  <a:lnTo>
                    <a:pt x="3179419" y="712508"/>
                  </a:lnTo>
                  <a:lnTo>
                    <a:pt x="3225292" y="688365"/>
                  </a:lnTo>
                  <a:lnTo>
                    <a:pt x="3266275" y="663295"/>
                  </a:lnTo>
                  <a:lnTo>
                    <a:pt x="3302381" y="637273"/>
                  </a:lnTo>
                  <a:lnTo>
                    <a:pt x="3333597" y="610323"/>
                  </a:lnTo>
                  <a:lnTo>
                    <a:pt x="3359937" y="582422"/>
                  </a:lnTo>
                  <a:lnTo>
                    <a:pt x="3385528" y="547268"/>
                  </a:lnTo>
                  <a:lnTo>
                    <a:pt x="3406470" y="508088"/>
                  </a:lnTo>
                  <a:lnTo>
                    <a:pt x="3422739" y="464883"/>
                  </a:lnTo>
                  <a:lnTo>
                    <a:pt x="3434346" y="417664"/>
                  </a:lnTo>
                  <a:lnTo>
                    <a:pt x="3441306" y="366420"/>
                  </a:lnTo>
                  <a:lnTo>
                    <a:pt x="3443630" y="311150"/>
                  </a:lnTo>
                  <a:lnTo>
                    <a:pt x="3443630" y="0"/>
                  </a:lnTo>
                  <a:close/>
                </a:path>
                <a:path w="3995420" h="4204335">
                  <a:moveTo>
                    <a:pt x="3994810" y="0"/>
                  </a:moveTo>
                  <a:lnTo>
                    <a:pt x="3521989" y="0"/>
                  </a:lnTo>
                  <a:lnTo>
                    <a:pt x="3521989" y="375285"/>
                  </a:lnTo>
                  <a:lnTo>
                    <a:pt x="3748049" y="375285"/>
                  </a:lnTo>
                  <a:lnTo>
                    <a:pt x="3742652" y="408063"/>
                  </a:lnTo>
                  <a:lnTo>
                    <a:pt x="3716070" y="466788"/>
                  </a:lnTo>
                  <a:lnTo>
                    <a:pt x="3666032" y="517652"/>
                  </a:lnTo>
                  <a:lnTo>
                    <a:pt x="3627653" y="542582"/>
                  </a:lnTo>
                  <a:lnTo>
                    <a:pt x="3579634" y="567563"/>
                  </a:lnTo>
                  <a:lnTo>
                    <a:pt x="3521989" y="592582"/>
                  </a:lnTo>
                  <a:lnTo>
                    <a:pt x="3624097" y="757936"/>
                  </a:lnTo>
                  <a:lnTo>
                    <a:pt x="3679736" y="735698"/>
                  </a:lnTo>
                  <a:lnTo>
                    <a:pt x="3730498" y="712508"/>
                  </a:lnTo>
                  <a:lnTo>
                    <a:pt x="3776395" y="688365"/>
                  </a:lnTo>
                  <a:lnTo>
                    <a:pt x="3817404" y="663295"/>
                  </a:lnTo>
                  <a:lnTo>
                    <a:pt x="3853535" y="637273"/>
                  </a:lnTo>
                  <a:lnTo>
                    <a:pt x="3884765" y="610323"/>
                  </a:lnTo>
                  <a:lnTo>
                    <a:pt x="3911117" y="582422"/>
                  </a:lnTo>
                  <a:lnTo>
                    <a:pt x="3936669" y="547268"/>
                  </a:lnTo>
                  <a:lnTo>
                    <a:pt x="3957586" y="508088"/>
                  </a:lnTo>
                  <a:lnTo>
                    <a:pt x="3973868" y="464883"/>
                  </a:lnTo>
                  <a:lnTo>
                    <a:pt x="3985501" y="417664"/>
                  </a:lnTo>
                  <a:lnTo>
                    <a:pt x="3992473" y="366420"/>
                  </a:lnTo>
                  <a:lnTo>
                    <a:pt x="3994810" y="311150"/>
                  </a:lnTo>
                  <a:lnTo>
                    <a:pt x="3994810"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sz="900"/>
            </a:p>
          </p:txBody>
        </p:sp>
      </p:grpSp>
      <p:sp>
        <p:nvSpPr>
          <p:cNvPr id="21511" name="object 16">
            <a:extLst>
              <a:ext uri="{FF2B5EF4-FFF2-40B4-BE49-F238E27FC236}">
                <a16:creationId xmlns:a16="http://schemas.microsoft.com/office/drawing/2014/main" id="{9F3D395D-3618-B6B0-9E25-2016969A2297}"/>
              </a:ext>
            </a:extLst>
          </p:cNvPr>
          <p:cNvSpPr txBox="1">
            <a:spLocks noChangeArrowheads="1"/>
          </p:cNvSpPr>
          <p:nvPr/>
        </p:nvSpPr>
        <p:spPr bwMode="auto">
          <a:xfrm>
            <a:off x="4882948" y="3036846"/>
            <a:ext cx="2545556" cy="299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07963">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1pPr>
            <a:lvl2pPr marL="914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2pPr>
            <a:lvl3pPr marL="1295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3pPr>
            <a:lvl4pPr marL="1676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4pPr>
            <a:lvl5pPr marL="2057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5pPr>
            <a:lvl6pPr marL="25146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6pPr>
            <a:lvl7pPr marL="29718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7pPr>
            <a:lvl8pPr marL="34290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8pPr>
            <a:lvl9pPr marL="38862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9pPr>
          </a:lstStyle>
          <a:p>
            <a:pPr>
              <a:lnSpc>
                <a:spcPct val="100000"/>
              </a:lnSpc>
              <a:spcBef>
                <a:spcPts val="107"/>
              </a:spcBef>
              <a:buSzTx/>
              <a:buNone/>
            </a:pP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鞏固成熟市場</a:t>
            </a:r>
            <a:r>
              <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a:t>
            </a: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參加指標展會</a:t>
            </a:r>
            <a:r>
              <a:rPr lang="zh-TW" altLang="en-US" sz="2000" b="1" dirty="0">
                <a:solidFill>
                  <a:srgbClr val="585858"/>
                </a:solidFill>
                <a:latin typeface="PMingLiU" panose="02020500000000000000" pitchFamily="18" charset="-120"/>
                <a:ea typeface="PMingLiU" panose="02020500000000000000" pitchFamily="18" charset="-120"/>
                <a:cs typeface="Helvetica Neue"/>
                <a:sym typeface="Helvetica Neue"/>
              </a:rPr>
              <a:t>，</a:t>
            </a: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強化台灣製造能見度</a:t>
            </a:r>
            <a:endPar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a:p>
            <a:pPr>
              <a:lnSpc>
                <a:spcPct val="100000"/>
              </a:lnSpc>
              <a:spcBef>
                <a:spcPts val="107"/>
              </a:spcBef>
              <a:buSzTx/>
              <a:buNone/>
            </a:pPr>
            <a:endPar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a:p>
            <a:pPr>
              <a:lnSpc>
                <a:spcPct val="100000"/>
              </a:lnSpc>
              <a:spcBef>
                <a:spcPts val="107"/>
              </a:spcBef>
              <a:buSzTx/>
              <a:buNone/>
            </a:pPr>
            <a:r>
              <a:rPr lang="zh-TW" altLang="en-US" sz="1400" dirty="0">
                <a:solidFill>
                  <a:srgbClr val="585858"/>
                </a:solidFill>
                <a:latin typeface="Microsoft YaHei" panose="020B0503020204020204" pitchFamily="34" charset="-122"/>
                <a:ea typeface="Microsoft YaHei" panose="020B0503020204020204" pitchFamily="34" charset="-122"/>
                <a:cs typeface="Helvetica Neue"/>
                <a:sym typeface="Helvetica Neue"/>
              </a:rPr>
              <a:t>服裝及時尚產業的國際品牌及進口商紛紛在供應鏈策略逐漸與中國”脫鉤”和”去風險化”，有鑒於此，在買家重組供應鏈的時機，透過相對辨識度及能見度高的拓銷管道</a:t>
            </a:r>
            <a:r>
              <a:rPr lang="en-US" altLang="zh-TW" sz="1400" dirty="0">
                <a:solidFill>
                  <a:srgbClr val="585858"/>
                </a:solidFill>
                <a:latin typeface="Microsoft YaHei" panose="020B0503020204020204" pitchFamily="34" charset="-122"/>
                <a:ea typeface="Microsoft YaHei" panose="020B0503020204020204" pitchFamily="34" charset="-122"/>
                <a:cs typeface="Helvetica Neue"/>
                <a:sym typeface="Helvetica Neue"/>
              </a:rPr>
              <a:t>-</a:t>
            </a:r>
            <a:r>
              <a:rPr lang="zh-TW" altLang="en-US" sz="1400" b="1" u="sng" dirty="0">
                <a:solidFill>
                  <a:srgbClr val="585858"/>
                </a:solidFill>
                <a:latin typeface="Microsoft YaHei" panose="020B0503020204020204" pitchFamily="34" charset="-122"/>
                <a:ea typeface="Microsoft YaHei" panose="020B0503020204020204" pitchFamily="34" charset="-122"/>
                <a:cs typeface="Helvetica Neue"/>
                <a:sym typeface="Helvetica Neue"/>
              </a:rPr>
              <a:t>展會</a:t>
            </a:r>
            <a:r>
              <a:rPr lang="zh-TW" altLang="en-US" sz="1400" dirty="0">
                <a:solidFill>
                  <a:srgbClr val="585858"/>
                </a:solidFill>
                <a:latin typeface="Microsoft YaHei" panose="020B0503020204020204" pitchFamily="34" charset="-122"/>
                <a:ea typeface="Microsoft YaHei" panose="020B0503020204020204" pitchFamily="34" charset="-122"/>
                <a:cs typeface="Helvetica Neue"/>
                <a:sym typeface="Helvetica Neue"/>
              </a:rPr>
              <a:t>，有助於買家快速認識台灣織襪廠商。</a:t>
            </a:r>
            <a:endParaRPr lang="en-US" altLang="zh-TW" sz="1400"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p:txBody>
      </p:sp>
      <p:sp>
        <p:nvSpPr>
          <p:cNvPr id="21512" name="object 16">
            <a:extLst>
              <a:ext uri="{FF2B5EF4-FFF2-40B4-BE49-F238E27FC236}">
                <a16:creationId xmlns:a16="http://schemas.microsoft.com/office/drawing/2014/main" id="{23D4EC3C-B5B8-B34A-8AD2-4BC2A1B845A8}"/>
              </a:ext>
            </a:extLst>
          </p:cNvPr>
          <p:cNvSpPr txBox="1">
            <a:spLocks noChangeArrowheads="1"/>
          </p:cNvSpPr>
          <p:nvPr/>
        </p:nvSpPr>
        <p:spPr bwMode="auto">
          <a:xfrm>
            <a:off x="8748329" y="2966199"/>
            <a:ext cx="2604615" cy="288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207963">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1pPr>
            <a:lvl2pPr marL="914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2pPr>
            <a:lvl3pPr marL="1295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3pPr>
            <a:lvl4pPr marL="1676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4pPr>
            <a:lvl5pPr marL="2057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5pPr>
            <a:lvl6pPr marL="25146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6pPr>
            <a:lvl7pPr marL="29718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7pPr>
            <a:lvl8pPr marL="34290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8pPr>
            <a:lvl9pPr marL="38862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9pPr>
          </a:lstStyle>
          <a:p>
            <a:pPr>
              <a:lnSpc>
                <a:spcPct val="100000"/>
              </a:lnSpc>
              <a:spcBef>
                <a:spcPts val="107"/>
              </a:spcBef>
              <a:buSzTx/>
              <a:buNone/>
            </a:pP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培養新市場商機</a:t>
            </a:r>
            <a:r>
              <a:rPr lang="en-US" altLang="zh-TW"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a:t>
            </a:r>
            <a:r>
              <a:rPr lang="zh-TW" altLang="en-US" sz="2000" b="1" dirty="0">
                <a:solidFill>
                  <a:srgbClr val="585858"/>
                </a:solidFill>
                <a:latin typeface="Microsoft YaHei" panose="020B0503020204020204" pitchFamily="34" charset="-122"/>
                <a:ea typeface="Microsoft YaHei" panose="020B0503020204020204" pitchFamily="34" charset="-122"/>
                <a:cs typeface="Helvetica Neue"/>
                <a:sym typeface="Helvetica Neue"/>
              </a:rPr>
              <a:t>分散市場是避險的必要手段</a:t>
            </a:r>
          </a:p>
          <a:p>
            <a:pPr>
              <a:lnSpc>
                <a:spcPct val="100000"/>
              </a:lnSpc>
              <a:spcBef>
                <a:spcPts val="107"/>
              </a:spcBef>
              <a:buSzTx/>
              <a:buNone/>
            </a:pPr>
            <a:r>
              <a:rPr lang="zh-TW" altLang="en-US" sz="1400" dirty="0">
                <a:latin typeface="Microsoft YaHei" panose="020B0503020204020204" pitchFamily="34" charset="-122"/>
                <a:ea typeface="Microsoft YaHei" panose="020B0503020204020204" pitchFamily="34" charset="-122"/>
                <a:cs typeface="Helvetica Neue"/>
                <a:sym typeface="Helvetica Neue"/>
              </a:rPr>
              <a:t>中國產能過剩產生的外溢效應，對全球經濟造成顯著影響。因此，分散市場開拓新商機是避險的必要手段。規劃多元數位型態的行銷宣傳，包括</a:t>
            </a:r>
            <a:r>
              <a:rPr lang="zh-TW" altLang="en-US" sz="1400" b="1" u="sng" dirty="0">
                <a:latin typeface="Microsoft YaHei" panose="020B0503020204020204" pitchFamily="34" charset="-122"/>
                <a:ea typeface="Microsoft YaHei" panose="020B0503020204020204" pitchFamily="34" charset="-122"/>
                <a:cs typeface="Helvetica Neue"/>
                <a:sym typeface="Helvetica Neue"/>
              </a:rPr>
              <a:t>台灣織襪產業</a:t>
            </a:r>
            <a:r>
              <a:rPr lang="en-US" altLang="zh-TW" sz="1400" b="1" u="sng" dirty="0">
                <a:latin typeface="Microsoft YaHei" panose="020B0503020204020204" pitchFamily="34" charset="-122"/>
                <a:ea typeface="Microsoft YaHei" panose="020B0503020204020204" pitchFamily="34" charset="-122"/>
                <a:cs typeface="Helvetica Neue"/>
                <a:sym typeface="Helvetica Neue"/>
              </a:rPr>
              <a:t>B2B</a:t>
            </a:r>
            <a:r>
              <a:rPr lang="zh-TW" altLang="en-US" sz="1400" b="1" u="sng" dirty="0">
                <a:latin typeface="Microsoft YaHei" panose="020B0503020204020204" pitchFamily="34" charset="-122"/>
                <a:ea typeface="Microsoft YaHei" panose="020B0503020204020204" pitchFamily="34" charset="-122"/>
                <a:cs typeface="Helvetica Neue"/>
                <a:sym typeface="Helvetica Neue"/>
              </a:rPr>
              <a:t>採購專頁</a:t>
            </a:r>
            <a:r>
              <a:rPr lang="zh-TW" altLang="en-US" sz="1400" dirty="0">
                <a:latin typeface="Microsoft YaHei" panose="020B0503020204020204" pitchFamily="34" charset="-122"/>
                <a:ea typeface="Microsoft YaHei" panose="020B0503020204020204" pitchFamily="34" charset="-122"/>
                <a:cs typeface="Helvetica Neue"/>
                <a:sym typeface="Helvetica Neue"/>
              </a:rPr>
              <a:t>、</a:t>
            </a:r>
            <a:r>
              <a:rPr lang="en-US" altLang="zh-TW" sz="1400" b="1" u="sng" dirty="0">
                <a:latin typeface="Microsoft YaHei" panose="020B0503020204020204" pitchFamily="34" charset="-122"/>
                <a:ea typeface="Microsoft YaHei" panose="020B0503020204020204" pitchFamily="34" charset="-122"/>
                <a:cs typeface="Helvetica Neue"/>
                <a:sym typeface="Helvetica Neue"/>
              </a:rPr>
              <a:t>Sourcing Exclusive</a:t>
            </a:r>
            <a:r>
              <a:rPr lang="zh-TW" altLang="en-US" sz="1400" b="1" u="sng" dirty="0">
                <a:latin typeface="Microsoft YaHei" panose="020B0503020204020204" pitchFamily="34" charset="-122"/>
                <a:ea typeface="Microsoft YaHei" panose="020B0503020204020204" pitchFamily="34" charset="-122"/>
                <a:cs typeface="Helvetica Neue"/>
                <a:sym typeface="Helvetica Neue"/>
              </a:rPr>
              <a:t>採購推薦計畫</a:t>
            </a:r>
            <a:r>
              <a:rPr lang="zh-TW" altLang="en-US" sz="1400" dirty="0">
                <a:latin typeface="Microsoft YaHei" panose="020B0503020204020204" pitchFamily="34" charset="-122"/>
                <a:ea typeface="Microsoft YaHei" panose="020B0503020204020204" pitchFamily="34" charset="-122"/>
                <a:cs typeface="Helvetica Neue"/>
                <a:sym typeface="Helvetica Neue"/>
              </a:rPr>
              <a:t>及</a:t>
            </a:r>
            <a:r>
              <a:rPr lang="zh-TW" altLang="en-US" sz="1400" b="1" u="sng" dirty="0">
                <a:latin typeface="Microsoft YaHei" panose="020B0503020204020204" pitchFamily="34" charset="-122"/>
                <a:ea typeface="Microsoft YaHei" panose="020B0503020204020204" pitchFamily="34" charset="-122"/>
                <a:cs typeface="Helvetica Neue"/>
                <a:sym typeface="Helvetica Neue"/>
              </a:rPr>
              <a:t>行業首頁新產品發布展示</a:t>
            </a:r>
            <a:r>
              <a:rPr lang="zh-TW" altLang="en-US" sz="1400" dirty="0">
                <a:latin typeface="Microsoft YaHei" panose="020B0503020204020204" pitchFamily="34" charset="-122"/>
                <a:ea typeface="Microsoft YaHei" panose="020B0503020204020204" pitchFamily="34" charset="-122"/>
                <a:cs typeface="Helvetica Neue"/>
                <a:sym typeface="Helvetica Neue"/>
              </a:rPr>
              <a:t>，廣泛地覆蓋全球市場。</a:t>
            </a:r>
          </a:p>
        </p:txBody>
      </p:sp>
      <p:sp>
        <p:nvSpPr>
          <p:cNvPr id="2" name="文字方塊 1">
            <a:extLst>
              <a:ext uri="{FF2B5EF4-FFF2-40B4-BE49-F238E27FC236}">
                <a16:creationId xmlns:a16="http://schemas.microsoft.com/office/drawing/2014/main" id="{DAC3372C-5499-DC25-9544-20D6CF4AAD4D}"/>
              </a:ext>
            </a:extLst>
          </p:cNvPr>
          <p:cNvSpPr txBox="1"/>
          <p:nvPr/>
        </p:nvSpPr>
        <p:spPr>
          <a:xfrm>
            <a:off x="852755" y="1109609"/>
            <a:ext cx="10428270" cy="923330"/>
          </a:xfrm>
          <a:prstGeom prst="rect">
            <a:avLst/>
          </a:prstGeom>
          <a:noFill/>
        </p:spPr>
        <p:txBody>
          <a:bodyPr wrap="square" rtlCol="0">
            <a:spAutoFit/>
          </a:bodyPr>
          <a:lstStyle/>
          <a:p>
            <a:pPr>
              <a:spcBef>
                <a:spcPts val="107"/>
              </a:spcBef>
            </a:pPr>
            <a:r>
              <a:rPr lang="zh-TW" altLang="en-US" sz="1800" b="1" dirty="0">
                <a:solidFill>
                  <a:srgbClr val="FF0000"/>
                </a:solidFill>
                <a:latin typeface="Microsoft YaHei" panose="020B0503020204020204" pitchFamily="34" charset="-122"/>
                <a:ea typeface="Microsoft YaHei" panose="020B0503020204020204" pitchFamily="34" charset="-122"/>
                <a:cs typeface="Helvetica Neue"/>
                <a:sym typeface="Helvetica Neue"/>
              </a:rPr>
              <a:t>「全球經濟放緩和地緣政治不確定，為</a:t>
            </a:r>
            <a:r>
              <a:rPr lang="en-US" altLang="zh-TW" sz="1800" b="1" dirty="0">
                <a:solidFill>
                  <a:srgbClr val="FF0000"/>
                </a:solidFill>
                <a:latin typeface="Microsoft YaHei" panose="020B0503020204020204" pitchFamily="34" charset="-122"/>
                <a:ea typeface="Microsoft YaHei" panose="020B0503020204020204" pitchFamily="34" charset="-122"/>
                <a:cs typeface="Helvetica Neue"/>
                <a:sym typeface="Helvetica Neue"/>
              </a:rPr>
              <a:t>2024</a:t>
            </a:r>
            <a:r>
              <a:rPr lang="zh-TW" altLang="en-US" sz="1800" b="1" dirty="0">
                <a:solidFill>
                  <a:srgbClr val="FF0000"/>
                </a:solidFill>
                <a:latin typeface="Microsoft YaHei" panose="020B0503020204020204" pitchFamily="34" charset="-122"/>
                <a:ea typeface="Microsoft YaHei" panose="020B0503020204020204" pitchFamily="34" charset="-122"/>
                <a:cs typeface="Helvetica Neue"/>
                <a:sym typeface="Helvetica Neue"/>
              </a:rPr>
              <a:t>年經濟成長之潛在威脅」</a:t>
            </a:r>
            <a:r>
              <a:rPr lang="zh-TW" altLang="en-US" sz="1800" b="1" dirty="0">
                <a:solidFill>
                  <a:srgbClr val="585858"/>
                </a:solidFill>
                <a:latin typeface="PMingLiU" panose="02020500000000000000" pitchFamily="18" charset="-120"/>
                <a:ea typeface="PMingLiU" panose="02020500000000000000" pitchFamily="18" charset="-120"/>
                <a:cs typeface="Helvetica Neue"/>
                <a:sym typeface="Helvetica Neue"/>
              </a:rPr>
              <a:t>。</a:t>
            </a:r>
            <a:r>
              <a:rPr lang="zh-TW" altLang="en-US" sz="1800" dirty="0">
                <a:latin typeface="Microsoft YaHei" panose="020B0503020204020204" pitchFamily="34" charset="-122"/>
                <a:ea typeface="Microsoft YaHei" panose="020B0503020204020204" pitchFamily="34" charset="-122"/>
                <a:cs typeface="Helvetica Neue"/>
                <a:sym typeface="Helvetica Neue"/>
              </a:rPr>
              <a:t>中國透過政策性補貼與傾銷的手段，削價競爭打亂市場秩序。為協助台灣織襪產業廠商面對各種市場威脅及挑戰並開拓新商機，本會</a:t>
            </a:r>
            <a:r>
              <a:rPr lang="en-US" altLang="zh-TW" sz="1800" dirty="0">
                <a:latin typeface="Microsoft YaHei" panose="020B0503020204020204" pitchFamily="34" charset="-122"/>
                <a:ea typeface="Microsoft YaHei" panose="020B0503020204020204" pitchFamily="34" charset="-122"/>
                <a:cs typeface="Helvetica Neue"/>
                <a:sym typeface="Helvetica Neue"/>
              </a:rPr>
              <a:t>2024</a:t>
            </a:r>
            <a:r>
              <a:rPr lang="zh-TW" altLang="en-US" sz="1800" dirty="0">
                <a:latin typeface="Microsoft YaHei" panose="020B0503020204020204" pitchFamily="34" charset="-122"/>
                <a:ea typeface="Microsoft YaHei" panose="020B0503020204020204" pitchFamily="34" charset="-122"/>
                <a:cs typeface="Helvetica Neue"/>
                <a:sym typeface="Helvetica Neue"/>
              </a:rPr>
              <a:t>年的拓銷活動重點在於鞏固成熟市場</a:t>
            </a:r>
            <a:r>
              <a:rPr lang="en-US" altLang="zh-TW" sz="1800" dirty="0">
                <a:latin typeface="Microsoft YaHei" panose="020B0503020204020204" pitchFamily="34" charset="-122"/>
                <a:ea typeface="Microsoft YaHei" panose="020B0503020204020204" pitchFamily="34" charset="-122"/>
                <a:cs typeface="Helvetica Neue"/>
                <a:sym typeface="Helvetica Neue"/>
              </a:rPr>
              <a:t>(</a:t>
            </a:r>
            <a:r>
              <a:rPr lang="zh-TW" altLang="en-US" sz="1800" dirty="0">
                <a:latin typeface="Microsoft YaHei" panose="020B0503020204020204" pitchFamily="34" charset="-122"/>
                <a:ea typeface="Microsoft YaHei" panose="020B0503020204020204" pitchFamily="34" charset="-122"/>
                <a:cs typeface="Helvetica Neue"/>
                <a:sym typeface="Helvetica Neue"/>
              </a:rPr>
              <a:t>歐美及日本</a:t>
            </a:r>
            <a:r>
              <a:rPr lang="en-US" altLang="zh-TW" sz="1800" dirty="0">
                <a:latin typeface="Microsoft YaHei" panose="020B0503020204020204" pitchFamily="34" charset="-122"/>
                <a:ea typeface="Microsoft YaHei" panose="020B0503020204020204" pitchFamily="34" charset="-122"/>
                <a:cs typeface="Helvetica Neue"/>
                <a:sym typeface="Helvetica Neue"/>
              </a:rPr>
              <a:t>)</a:t>
            </a:r>
            <a:r>
              <a:rPr lang="zh-TW" altLang="en-US" sz="1800" dirty="0">
                <a:latin typeface="Microsoft YaHei" panose="020B0503020204020204" pitchFamily="34" charset="-122"/>
                <a:ea typeface="Microsoft YaHei" panose="020B0503020204020204" pitchFamily="34" charset="-122"/>
                <a:cs typeface="Helvetica Neue"/>
                <a:sym typeface="Helvetica Neue"/>
              </a:rPr>
              <a:t>，挖掘並培養新市場商機。</a:t>
            </a:r>
            <a:endParaRPr lang="en-US" altLang="zh-TW" sz="1800" b="1" dirty="0">
              <a:solidFill>
                <a:srgbClr val="585858"/>
              </a:solidFill>
              <a:latin typeface="Microsoft YaHei" panose="020B0503020204020204" pitchFamily="34" charset="-122"/>
              <a:ea typeface="Microsoft YaHei" panose="020B0503020204020204" pitchFamily="34" charset="-122"/>
              <a:cs typeface="Helvetica Neue"/>
              <a:sym typeface="Helvetica Neue"/>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字版面配置區 3">
            <a:extLst>
              <a:ext uri="{FF2B5EF4-FFF2-40B4-BE49-F238E27FC236}">
                <a16:creationId xmlns:a16="http://schemas.microsoft.com/office/drawing/2014/main" id="{AAD746E3-BE7B-C841-2CFF-4B603C421637}"/>
              </a:ext>
            </a:extLst>
          </p:cNvPr>
          <p:cNvSpPr txBox="1">
            <a:spLocks noGrp="1" noChangeArrowheads="1"/>
          </p:cNvSpPr>
          <p:nvPr>
            <p:ph type="body" sz="quarter" idx="14"/>
          </p:nvPr>
        </p:nvSpPr>
        <p:spPr>
          <a:xfrm>
            <a:off x="385763" y="70644"/>
            <a:ext cx="8161338" cy="432594"/>
          </a:xfrm>
        </p:spPr>
        <p:txBody>
          <a:bodyPr/>
          <a:lstStyle/>
          <a:p>
            <a:pPr marL="0" indent="0">
              <a:buNone/>
            </a:pPr>
            <a:r>
              <a:rPr lang="zh-TW" altLang="en-US" sz="3000" b="1">
                <a:latin typeface="Microsoft YaHei" panose="020B0503020204020204" pitchFamily="34" charset="-122"/>
                <a:ea typeface="Microsoft YaHei" panose="020B0503020204020204" pitchFamily="34" charset="-122"/>
              </a:rPr>
              <a:t>計畫概覽</a:t>
            </a:r>
          </a:p>
        </p:txBody>
      </p:sp>
      <p:sp>
        <p:nvSpPr>
          <p:cNvPr id="10" name="文字方塊 9">
            <a:extLst>
              <a:ext uri="{FF2B5EF4-FFF2-40B4-BE49-F238E27FC236}">
                <a16:creationId xmlns:a16="http://schemas.microsoft.com/office/drawing/2014/main" id="{37F9921B-6001-5171-84FD-743E8B212D25}"/>
              </a:ext>
            </a:extLst>
          </p:cNvPr>
          <p:cNvSpPr txBox="1"/>
          <p:nvPr/>
        </p:nvSpPr>
        <p:spPr>
          <a:xfrm>
            <a:off x="9057105" y="1751916"/>
            <a:ext cx="2994481" cy="3001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5718" tIns="35718" rIns="35718" bIns="35718" spcCol="38100" anchor="ctr">
            <a:spAutoFit/>
          </a:bodyPr>
          <a:lstStyle/>
          <a:p>
            <a:pPr marL="285750" indent="-285750" defTabSz="1219169">
              <a:lnSpc>
                <a:spcPct val="90000"/>
              </a:lnSpc>
              <a:spcBef>
                <a:spcPts val="2250"/>
              </a:spcBef>
              <a:buFont typeface="Arial" panose="020B0604020202020204" pitchFamily="34" charset="0"/>
              <a:buChar char="•"/>
              <a:defRPr/>
            </a:pPr>
            <a:r>
              <a:rPr lang="zh-TW" altLang="en-US" sz="1500" b="1" kern="0" dirty="0">
                <a:latin typeface="Microsoft YaHei" panose="020B0503020204020204" pitchFamily="34" charset="-122"/>
                <a:ea typeface="Microsoft YaHei" panose="020B0503020204020204" pitchFamily="34" charset="-122"/>
                <a:cs typeface="+mj-cs"/>
              </a:rPr>
              <a:t>北美市場買家媒合暨拓銷活動</a:t>
            </a:r>
          </a:p>
          <a:p>
            <a:pPr marL="285750" indent="-285750" defTabSz="1219169">
              <a:lnSpc>
                <a:spcPct val="90000"/>
              </a:lnSpc>
              <a:spcBef>
                <a:spcPts val="2250"/>
              </a:spcBef>
              <a:buFont typeface="Arial" panose="020B0604020202020204" pitchFamily="34" charset="0"/>
              <a:buChar char="•"/>
              <a:defRPr/>
            </a:pPr>
            <a:r>
              <a:rPr lang="zh-TW" altLang="en-US" sz="1500" b="1" kern="0" dirty="0">
                <a:latin typeface="Microsoft YaHei" panose="020B0503020204020204" pitchFamily="34" charset="-122"/>
                <a:ea typeface="Microsoft YaHei" panose="020B0503020204020204" pitchFamily="34" charset="-122"/>
                <a:cs typeface="+mj-cs"/>
              </a:rPr>
              <a:t>台灣織襪產業</a:t>
            </a:r>
            <a:r>
              <a:rPr lang="en-US" altLang="zh-TW" sz="1500" b="1" kern="0" dirty="0">
                <a:latin typeface="Microsoft YaHei" panose="020B0503020204020204" pitchFamily="34" charset="-122"/>
                <a:ea typeface="Microsoft YaHei" panose="020B0503020204020204" pitchFamily="34" charset="-122"/>
                <a:cs typeface="+mj-cs"/>
              </a:rPr>
              <a:t>B2B</a:t>
            </a:r>
            <a:r>
              <a:rPr lang="zh-TW" altLang="en-US" sz="1500" b="1" kern="0" dirty="0">
                <a:latin typeface="Microsoft YaHei" panose="020B0503020204020204" pitchFamily="34" charset="-122"/>
                <a:ea typeface="Microsoft YaHei" panose="020B0503020204020204" pitchFamily="34" charset="-122"/>
                <a:cs typeface="+mj-cs"/>
              </a:rPr>
              <a:t>採購專頁</a:t>
            </a:r>
          </a:p>
          <a:p>
            <a:pPr marL="285750" indent="-285750" defTabSz="1219169">
              <a:lnSpc>
                <a:spcPct val="90000"/>
              </a:lnSpc>
              <a:spcBef>
                <a:spcPts val="2250"/>
              </a:spcBef>
              <a:buFont typeface="Arial" panose="020B0604020202020204" pitchFamily="34" charset="0"/>
              <a:buChar char="•"/>
              <a:defRPr/>
            </a:pPr>
            <a:r>
              <a:rPr lang="en-US" altLang="zh-TW" sz="1500" b="1" kern="0" dirty="0">
                <a:latin typeface="Microsoft YaHei" panose="020B0503020204020204" pitchFamily="34" charset="-122"/>
                <a:ea typeface="Microsoft YaHei" panose="020B0503020204020204" pitchFamily="34" charset="-122"/>
                <a:cs typeface="+mj-cs"/>
              </a:rPr>
              <a:t>Sourcing Exclusive</a:t>
            </a:r>
            <a:r>
              <a:rPr lang="zh-TW" altLang="en-US" sz="1500" b="1" kern="0" dirty="0">
                <a:latin typeface="Microsoft YaHei" panose="020B0503020204020204" pitchFamily="34" charset="-122"/>
                <a:ea typeface="Microsoft YaHei" panose="020B0503020204020204" pitchFamily="34" charset="-122"/>
                <a:cs typeface="+mj-cs"/>
              </a:rPr>
              <a:t>採購推薦計畫</a:t>
            </a:r>
          </a:p>
          <a:p>
            <a:pPr marL="285750" indent="-285750" defTabSz="1219169">
              <a:lnSpc>
                <a:spcPct val="90000"/>
              </a:lnSpc>
              <a:spcBef>
                <a:spcPts val="2250"/>
              </a:spcBef>
              <a:buFont typeface="Arial" panose="020B0604020202020204" pitchFamily="34" charset="0"/>
              <a:buChar char="•"/>
              <a:defRPr/>
            </a:pPr>
            <a:r>
              <a:rPr lang="zh-TW" altLang="en-US" sz="1500" b="1" kern="0" dirty="0">
                <a:latin typeface="Microsoft YaHei" panose="020B0503020204020204" pitchFamily="34" charset="-122"/>
                <a:ea typeface="Microsoft YaHei" panose="020B0503020204020204" pitchFamily="34" charset="-122"/>
                <a:cs typeface="+mj-cs"/>
              </a:rPr>
              <a:t>新產品發布展示於環球資源行業首頁</a:t>
            </a:r>
          </a:p>
          <a:p>
            <a:pPr marL="285750" indent="-285750" defTabSz="1219169">
              <a:lnSpc>
                <a:spcPct val="90000"/>
              </a:lnSpc>
              <a:spcBef>
                <a:spcPts val="2250"/>
              </a:spcBef>
              <a:buFont typeface="Arial" panose="020B0604020202020204" pitchFamily="34" charset="0"/>
              <a:buChar char="•"/>
              <a:defRPr/>
            </a:pPr>
            <a:r>
              <a:rPr lang="zh-TW" altLang="en-US" sz="1500" b="1" kern="0" dirty="0">
                <a:latin typeface="Microsoft YaHei" panose="020B0503020204020204" pitchFamily="34" charset="-122"/>
                <a:ea typeface="Microsoft YaHei" panose="020B0503020204020204" pitchFamily="34" charset="-122"/>
                <a:cs typeface="+mj-cs"/>
              </a:rPr>
              <a:t>實體展</a:t>
            </a:r>
            <a:r>
              <a:rPr lang="en-US" altLang="zh-TW" sz="1500" b="1" kern="0" dirty="0">
                <a:latin typeface="Microsoft YaHei" panose="020B0503020204020204" pitchFamily="34" charset="-122"/>
                <a:ea typeface="Microsoft YaHei" panose="020B0503020204020204" pitchFamily="34" charset="-122"/>
                <a:cs typeface="+mj-cs"/>
              </a:rPr>
              <a:t>+</a:t>
            </a:r>
            <a:r>
              <a:rPr lang="zh-TW" altLang="en-US" sz="1500" b="1" kern="0" dirty="0">
                <a:latin typeface="Microsoft YaHei" panose="020B0503020204020204" pitchFamily="34" charset="-122"/>
                <a:ea typeface="Microsoft YaHei" panose="020B0503020204020204" pitchFamily="34" charset="-122"/>
                <a:cs typeface="+mj-cs"/>
              </a:rPr>
              <a:t>展前行銷宣傳</a:t>
            </a:r>
          </a:p>
        </p:txBody>
      </p:sp>
      <p:pic>
        <p:nvPicPr>
          <p:cNvPr id="5" name="圖片 4">
            <a:extLst>
              <a:ext uri="{FF2B5EF4-FFF2-40B4-BE49-F238E27FC236}">
                <a16:creationId xmlns:a16="http://schemas.microsoft.com/office/drawing/2014/main" id="{A0E8363E-3F2B-04DA-A541-9DFEB1C705F3}"/>
              </a:ext>
            </a:extLst>
          </p:cNvPr>
          <p:cNvPicPr>
            <a:picLocks noChangeAspect="1"/>
          </p:cNvPicPr>
          <p:nvPr/>
        </p:nvPicPr>
        <p:blipFill rotWithShape="1">
          <a:blip r:embed="rId2"/>
          <a:srcRect l="17949" t="26816" r="19101" b="16405"/>
          <a:stretch/>
        </p:blipFill>
        <p:spPr>
          <a:xfrm>
            <a:off x="385763" y="1140431"/>
            <a:ext cx="8348112" cy="4235522"/>
          </a:xfrm>
          <a:prstGeom prst="rect">
            <a:avLst/>
          </a:prstGeom>
          <a:ln w="12700" cap="sq" cmpd="thickThin">
            <a:solidFill>
              <a:srgbClr val="000000"/>
            </a:solidFill>
            <a:prstDash val="solid"/>
            <a:miter lim="800000"/>
          </a:ln>
          <a:effectLst>
            <a:innerShdw blurRad="76200">
              <a:srgbClr val="000000"/>
            </a:inn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íṩ1ïḑé">
            <a:extLst>
              <a:ext uri="{FF2B5EF4-FFF2-40B4-BE49-F238E27FC236}">
                <a16:creationId xmlns:a16="http://schemas.microsoft.com/office/drawing/2014/main" id="{6D8944FA-7F88-8CB2-8968-875D276EF5A3}"/>
              </a:ext>
            </a:extLst>
          </p:cNvPr>
          <p:cNvSpPr>
            <a:spLocks noGrp="1" noChangeArrowheads="1"/>
          </p:cNvSpPr>
          <p:nvPr>
            <p:ph type="body" sz="quarter" idx="10"/>
          </p:nvPr>
        </p:nvSpPr>
        <p:spPr>
          <a:xfrm>
            <a:off x="-542289" y="-502919"/>
            <a:ext cx="8869680" cy="7863840"/>
          </a:xfrm>
        </p:spPr>
        <p:txBody>
          <a:bodyPr/>
          <a:lstStyle/>
          <a:p>
            <a:pPr defTabSz="913607"/>
            <a:r>
              <a:rPr lang="en-GB" altLang="zh-TW">
                <a:sym typeface="+mn-lt"/>
              </a:rPr>
              <a:t>01</a:t>
            </a:r>
          </a:p>
        </p:txBody>
      </p:sp>
      <p:sp>
        <p:nvSpPr>
          <p:cNvPr id="23555" name="îsḻiḍê">
            <a:extLst>
              <a:ext uri="{FF2B5EF4-FFF2-40B4-BE49-F238E27FC236}">
                <a16:creationId xmlns:a16="http://schemas.microsoft.com/office/drawing/2014/main" id="{8A38E410-34D9-3FCF-D25C-E35295F1B3ED}"/>
              </a:ext>
            </a:extLst>
          </p:cNvPr>
          <p:cNvSpPr>
            <a:spLocks noGrp="1" noChangeArrowheads="1"/>
          </p:cNvSpPr>
          <p:nvPr>
            <p:ph type="title"/>
          </p:nvPr>
        </p:nvSpPr>
        <p:spPr>
          <a:xfrm>
            <a:off x="5555457" y="2790032"/>
            <a:ext cx="5151438" cy="3182112"/>
          </a:xfrm>
        </p:spPr>
        <p:txBody>
          <a:bodyPr/>
          <a:lstStyle/>
          <a:p>
            <a:pPr algn="l" eaLnBrk="1" hangingPunct="1"/>
            <a:r>
              <a:rPr lang="zh-TW" altLang="en-US" dirty="0">
                <a:sym typeface="+mn-lt"/>
              </a:rPr>
              <a:t>北美市場買家媒合拓銷活動</a:t>
            </a:r>
            <a:endParaRPr lang="zh-CN" altLang="en-US" dirty="0">
              <a:sym typeface="+mn-lt"/>
            </a:endParaRPr>
          </a:p>
        </p:txBody>
      </p:sp>
      <p:pic>
        <p:nvPicPr>
          <p:cNvPr id="23556" name="图片 6">
            <a:extLst>
              <a:ext uri="{FF2B5EF4-FFF2-40B4-BE49-F238E27FC236}">
                <a16:creationId xmlns:a16="http://schemas.microsoft.com/office/drawing/2014/main" id="{D5DD621F-A551-C4B5-E8D8-0D8C13827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66700"/>
            <a:ext cx="1303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1167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íṩ1ïḑé">
            <a:extLst>
              <a:ext uri="{FF2B5EF4-FFF2-40B4-BE49-F238E27FC236}">
                <a16:creationId xmlns:a16="http://schemas.microsoft.com/office/drawing/2014/main" id="{6D8944FA-7F88-8CB2-8968-875D276EF5A3}"/>
              </a:ext>
            </a:extLst>
          </p:cNvPr>
          <p:cNvSpPr>
            <a:spLocks noGrp="1" noChangeArrowheads="1"/>
          </p:cNvSpPr>
          <p:nvPr>
            <p:ph type="body" sz="quarter" idx="10"/>
          </p:nvPr>
        </p:nvSpPr>
        <p:spPr>
          <a:xfrm>
            <a:off x="-542289" y="-502919"/>
            <a:ext cx="8869680" cy="7863840"/>
          </a:xfrm>
        </p:spPr>
        <p:txBody>
          <a:bodyPr/>
          <a:lstStyle/>
          <a:p>
            <a:pPr defTabSz="913607"/>
            <a:r>
              <a:rPr lang="en-GB" altLang="zh-TW" dirty="0">
                <a:sym typeface="+mn-lt"/>
              </a:rPr>
              <a:t>02</a:t>
            </a:r>
          </a:p>
        </p:txBody>
      </p:sp>
      <p:sp>
        <p:nvSpPr>
          <p:cNvPr id="23555" name="îsḻiḍê">
            <a:extLst>
              <a:ext uri="{FF2B5EF4-FFF2-40B4-BE49-F238E27FC236}">
                <a16:creationId xmlns:a16="http://schemas.microsoft.com/office/drawing/2014/main" id="{8A38E410-34D9-3FCF-D25C-E35295F1B3ED}"/>
              </a:ext>
            </a:extLst>
          </p:cNvPr>
          <p:cNvSpPr>
            <a:spLocks noGrp="1" noChangeArrowheads="1"/>
          </p:cNvSpPr>
          <p:nvPr>
            <p:ph type="title"/>
          </p:nvPr>
        </p:nvSpPr>
        <p:spPr>
          <a:xfrm>
            <a:off x="5555457" y="2790032"/>
            <a:ext cx="5151438" cy="3182112"/>
          </a:xfrm>
        </p:spPr>
        <p:txBody>
          <a:bodyPr/>
          <a:lstStyle/>
          <a:p>
            <a:pPr algn="l" eaLnBrk="1" hangingPunct="1"/>
            <a:r>
              <a:rPr lang="zh-TW" altLang="en-US">
                <a:sym typeface="+mn-lt"/>
              </a:rPr>
              <a:t>台灣織襪產業</a:t>
            </a:r>
            <a:r>
              <a:rPr lang="en-US" altLang="zh-TW">
                <a:sym typeface="+mn-lt"/>
              </a:rPr>
              <a:t>B2B</a:t>
            </a:r>
            <a:r>
              <a:rPr lang="zh-TW" altLang="en-US">
                <a:sym typeface="+mn-lt"/>
              </a:rPr>
              <a:t>採購專頁</a:t>
            </a:r>
            <a:endParaRPr lang="zh-CN" altLang="en-US">
              <a:sym typeface="+mn-lt"/>
            </a:endParaRPr>
          </a:p>
        </p:txBody>
      </p:sp>
      <p:pic>
        <p:nvPicPr>
          <p:cNvPr id="23556" name="图片 6">
            <a:extLst>
              <a:ext uri="{FF2B5EF4-FFF2-40B4-BE49-F238E27FC236}">
                <a16:creationId xmlns:a16="http://schemas.microsoft.com/office/drawing/2014/main" id="{D5DD621F-A551-C4B5-E8D8-0D8C13827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66700"/>
            <a:ext cx="1303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圖片 2">
            <a:extLst>
              <a:ext uri="{FF2B5EF4-FFF2-40B4-BE49-F238E27FC236}">
                <a16:creationId xmlns:a16="http://schemas.microsoft.com/office/drawing/2014/main" id="{632AABC2-37A6-C58F-4B82-03EA43C97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19" r="2170" b="6846"/>
          <a:stretch/>
        </p:blipFill>
        <p:spPr bwMode="auto">
          <a:xfrm>
            <a:off x="632187" y="1212349"/>
            <a:ext cx="10927625" cy="494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D650D8D-654B-0B52-B0DC-C9C47E5BF993}"/>
              </a:ext>
            </a:extLst>
          </p:cNvPr>
          <p:cNvSpPr/>
          <p:nvPr/>
        </p:nvSpPr>
        <p:spPr>
          <a:xfrm>
            <a:off x="0" y="5941242"/>
            <a:ext cx="12192000" cy="491736"/>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35718" tIns="35718" rIns="35718" bIns="35718" spcCol="38100" anchor="ctr">
            <a:spAutoFit/>
          </a:bodyPr>
          <a:lstStyle/>
          <a:p>
            <a:pPr defTabSz="1219169">
              <a:lnSpc>
                <a:spcPct val="90000"/>
              </a:lnSpc>
              <a:spcBef>
                <a:spcPts val="2250"/>
              </a:spcBef>
              <a:defRPr/>
            </a:pPr>
            <a:endParaRPr lang="zh-TW" altLang="en-US" sz="900" kern="0">
              <a:latin typeface="+mj-lt"/>
              <a:ea typeface="+mj-ea"/>
              <a:cs typeface="+mj-cs"/>
            </a:endParaRPr>
          </a:p>
        </p:txBody>
      </p:sp>
      <p:sp>
        <p:nvSpPr>
          <p:cNvPr id="25603" name="文字版面配置區 3">
            <a:extLst>
              <a:ext uri="{FF2B5EF4-FFF2-40B4-BE49-F238E27FC236}">
                <a16:creationId xmlns:a16="http://schemas.microsoft.com/office/drawing/2014/main" id="{55F4F52C-75C0-286B-ED63-ECAC733215D8}"/>
              </a:ext>
            </a:extLst>
          </p:cNvPr>
          <p:cNvSpPr txBox="1">
            <a:spLocks noGrp="1" noChangeArrowheads="1"/>
          </p:cNvSpPr>
          <p:nvPr>
            <p:ph type="body" sz="quarter" idx="14"/>
          </p:nvPr>
        </p:nvSpPr>
        <p:spPr>
          <a:xfrm>
            <a:off x="385763" y="70644"/>
            <a:ext cx="9215438" cy="432594"/>
          </a:xfrm>
        </p:spPr>
        <p:txBody>
          <a:bodyPr/>
          <a:lstStyle/>
          <a:p>
            <a:pPr marL="0" indent="0">
              <a:buNone/>
            </a:pPr>
            <a:r>
              <a:rPr lang="zh-TW" altLang="en-US" b="1">
                <a:latin typeface="Microsoft YaHei UI" panose="020B0503020204020204" pitchFamily="34" charset="-122"/>
                <a:ea typeface="Microsoft YaHei UI" panose="020B0503020204020204" pitchFamily="34" charset="-122"/>
              </a:rPr>
              <a:t>注意事項及說明</a:t>
            </a:r>
            <a:endParaRPr lang="zh-TW" altLang="en-US" b="1">
              <a:ea typeface="新細明體" panose="02020500000000000000" pitchFamily="18" charset="-120"/>
            </a:endParaRPr>
          </a:p>
        </p:txBody>
      </p:sp>
      <p:sp>
        <p:nvSpPr>
          <p:cNvPr id="25604" name="文字方塊 2">
            <a:extLst>
              <a:ext uri="{FF2B5EF4-FFF2-40B4-BE49-F238E27FC236}">
                <a16:creationId xmlns:a16="http://schemas.microsoft.com/office/drawing/2014/main" id="{62F8D116-5CE9-7C2A-A3A6-D546C8092134}"/>
              </a:ext>
            </a:extLst>
          </p:cNvPr>
          <p:cNvSpPr txBox="1">
            <a:spLocks noChangeArrowheads="1"/>
          </p:cNvSpPr>
          <p:nvPr/>
        </p:nvSpPr>
        <p:spPr bwMode="auto">
          <a:xfrm>
            <a:off x="355600" y="866775"/>
            <a:ext cx="114808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1pPr>
            <a:lvl2pPr marL="914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2pPr>
            <a:lvl3pPr marL="1295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3pPr>
            <a:lvl4pPr marL="1676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4pPr>
            <a:lvl5pPr marL="2057400" indent="-533400">
              <a:lnSpc>
                <a:spcPct val="90000"/>
              </a:lnSpc>
              <a:spcBef>
                <a:spcPts val="4500"/>
              </a:spcBef>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5pPr>
            <a:lvl6pPr marL="25146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6pPr>
            <a:lvl7pPr marL="29718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7pPr>
            <a:lvl8pPr marL="34290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8pPr>
            <a:lvl9pPr marL="3886200" indent="-533400" defTabSz="2436813" eaLnBrk="0" fontAlgn="base" hangingPunct="0">
              <a:lnSpc>
                <a:spcPct val="90000"/>
              </a:lnSpc>
              <a:spcBef>
                <a:spcPts val="4500"/>
              </a:spcBef>
              <a:spcAft>
                <a:spcPct val="0"/>
              </a:spcAft>
              <a:buSzPct val="123000"/>
              <a:buChar char="•"/>
              <a:defRPr sz="4200">
                <a:solidFill>
                  <a:srgbClr val="000000"/>
                </a:solidFill>
                <a:latin typeface="Tahoma" panose="020B0604030504040204" pitchFamily="34" charset="0"/>
                <a:cs typeface="Tahoma" panose="020B0604030504040204" pitchFamily="34" charset="0"/>
                <a:sym typeface="Tahoma" panose="020B0604030504040204" pitchFamily="34" charset="0"/>
              </a:defRPr>
            </a:lvl9pPr>
          </a:lstStyle>
          <a:p>
            <a:pPr eaLnBrk="1">
              <a:buSzTx/>
            </a:pPr>
            <a:r>
              <a:rPr lang="zh-TW" altLang="en-US" sz="2100" dirty="0">
                <a:latin typeface="Microsoft YaHei" panose="020B0503020204020204" pitchFamily="34" charset="-122"/>
                <a:ea typeface="Microsoft YaHei" panose="020B0503020204020204" pitchFamily="34" charset="-122"/>
                <a:cs typeface="Helvetica Neue"/>
                <a:sym typeface="Helvetica Neue"/>
              </a:rPr>
              <a:t>於環球資源專業的</a:t>
            </a:r>
            <a:r>
              <a:rPr lang="en-US" altLang="zh-TW" sz="2100" dirty="0">
                <a:latin typeface="Microsoft YaHei" panose="020B0503020204020204" pitchFamily="34" charset="-122"/>
                <a:ea typeface="Microsoft YaHei" panose="020B0503020204020204" pitchFamily="34" charset="-122"/>
                <a:cs typeface="Helvetica Neue"/>
                <a:sym typeface="Helvetica Neue"/>
              </a:rPr>
              <a:t>B2B</a:t>
            </a:r>
            <a:r>
              <a:rPr lang="zh-TW" altLang="en-US" sz="2100" dirty="0">
                <a:latin typeface="Microsoft YaHei" panose="020B0503020204020204" pitchFamily="34" charset="-122"/>
                <a:ea typeface="Microsoft YaHei" panose="020B0503020204020204" pitchFamily="34" charset="-122"/>
                <a:cs typeface="Helvetica Neue"/>
                <a:sym typeface="Helvetica Neue"/>
              </a:rPr>
              <a:t>平台上設立台灣織襪工業同業公會專頁</a:t>
            </a:r>
            <a:endParaRPr lang="en-US" altLang="zh-TW" sz="2100" dirty="0">
              <a:latin typeface="Microsoft YaHei" panose="020B0503020204020204" pitchFamily="34" charset="-122"/>
              <a:ea typeface="Microsoft YaHei" panose="020B0503020204020204" pitchFamily="34" charset="-122"/>
              <a:cs typeface="Helvetica Neue"/>
              <a:sym typeface="Helvetica Neue"/>
            </a:endParaRPr>
          </a:p>
          <a:p>
            <a:pPr eaLnBrk="1">
              <a:buSzTx/>
            </a:pPr>
            <a:r>
              <a:rPr lang="zh-TW" altLang="en-US" sz="2100" dirty="0">
                <a:latin typeface="Microsoft YaHei" panose="020B0503020204020204" pitchFamily="34" charset="-122"/>
                <a:ea typeface="Microsoft YaHei" panose="020B0503020204020204" pitchFamily="34" charset="-122"/>
                <a:cs typeface="Helvetica Neue"/>
                <a:sym typeface="Helvetica Neue"/>
              </a:rPr>
              <a:t>專案期間</a:t>
            </a:r>
            <a:r>
              <a:rPr lang="en-US" altLang="zh-TW" sz="2100" dirty="0">
                <a:latin typeface="Microsoft YaHei" panose="020B0503020204020204" pitchFamily="34" charset="-122"/>
                <a:ea typeface="Microsoft YaHei" panose="020B0503020204020204" pitchFamily="34" charset="-122"/>
                <a:cs typeface="Helvetica Neue"/>
                <a:sym typeface="Helvetica Neue"/>
              </a:rPr>
              <a:t>:2024</a:t>
            </a:r>
            <a:r>
              <a:rPr lang="zh-TW" altLang="en-US" sz="2100" dirty="0">
                <a:latin typeface="Microsoft YaHei" panose="020B0503020204020204" pitchFamily="34" charset="-122"/>
                <a:ea typeface="Microsoft YaHei" panose="020B0503020204020204" pitchFamily="34" charset="-122"/>
                <a:cs typeface="Helvetica Neue"/>
                <a:sym typeface="Helvetica Neue"/>
              </a:rPr>
              <a:t>年</a:t>
            </a:r>
            <a:r>
              <a:rPr lang="en-US" altLang="zh-TW" sz="2100" dirty="0">
                <a:latin typeface="Microsoft YaHei" panose="020B0503020204020204" pitchFamily="34" charset="-122"/>
                <a:ea typeface="Microsoft YaHei" panose="020B0503020204020204" pitchFamily="34" charset="-122"/>
                <a:cs typeface="Helvetica Neue"/>
                <a:sym typeface="Helvetica Neue"/>
              </a:rPr>
              <a:t>5 </a:t>
            </a:r>
            <a:r>
              <a:rPr lang="zh-TW" altLang="en-US" sz="2100" dirty="0">
                <a:latin typeface="Microsoft YaHei" panose="020B0503020204020204" pitchFamily="34" charset="-122"/>
                <a:ea typeface="Microsoft YaHei" panose="020B0503020204020204" pitchFamily="34" charset="-122"/>
                <a:cs typeface="Helvetica Neue"/>
                <a:sym typeface="Helvetica Neue"/>
              </a:rPr>
              <a:t>月</a:t>
            </a:r>
            <a:r>
              <a:rPr lang="en-US" altLang="zh-TW" sz="2100" dirty="0">
                <a:latin typeface="Microsoft YaHei" panose="020B0503020204020204" pitchFamily="34" charset="-122"/>
                <a:ea typeface="Microsoft YaHei" panose="020B0503020204020204" pitchFamily="34" charset="-122"/>
                <a:cs typeface="Helvetica Neue"/>
                <a:sym typeface="Helvetica Neue"/>
              </a:rPr>
              <a:t>1 </a:t>
            </a:r>
            <a:r>
              <a:rPr lang="zh-TW" altLang="en-US" sz="2100" dirty="0">
                <a:latin typeface="Microsoft YaHei" panose="020B0503020204020204" pitchFamily="34" charset="-122"/>
                <a:ea typeface="Microsoft YaHei" panose="020B0503020204020204" pitchFamily="34" charset="-122"/>
                <a:cs typeface="Helvetica Neue"/>
                <a:sym typeface="Helvetica Neue"/>
              </a:rPr>
              <a:t>日至</a:t>
            </a:r>
            <a:r>
              <a:rPr lang="en-US" altLang="zh-TW" sz="2100" dirty="0">
                <a:latin typeface="Microsoft YaHei" panose="020B0503020204020204" pitchFamily="34" charset="-122"/>
                <a:ea typeface="Microsoft YaHei" panose="020B0503020204020204" pitchFamily="34" charset="-122"/>
                <a:cs typeface="Helvetica Neue"/>
                <a:sym typeface="Helvetica Neue"/>
              </a:rPr>
              <a:t>12 </a:t>
            </a:r>
            <a:r>
              <a:rPr lang="zh-TW" altLang="en-US" sz="2100" dirty="0">
                <a:latin typeface="Microsoft YaHei" panose="020B0503020204020204" pitchFamily="34" charset="-122"/>
                <a:ea typeface="Microsoft YaHei" panose="020B0503020204020204" pitchFamily="34" charset="-122"/>
                <a:cs typeface="Helvetica Neue"/>
                <a:sym typeface="Helvetica Neue"/>
              </a:rPr>
              <a:t>月</a:t>
            </a:r>
            <a:r>
              <a:rPr lang="en-US" altLang="zh-TW" sz="2100" dirty="0">
                <a:latin typeface="Microsoft YaHei" panose="020B0503020204020204" pitchFamily="34" charset="-122"/>
                <a:ea typeface="Microsoft YaHei" panose="020B0503020204020204" pitchFamily="34" charset="-122"/>
                <a:cs typeface="Helvetica Neue"/>
                <a:sym typeface="Helvetica Neue"/>
              </a:rPr>
              <a:t>10</a:t>
            </a:r>
            <a:r>
              <a:rPr lang="zh-TW" altLang="en-US" sz="2100" dirty="0">
                <a:latin typeface="Microsoft YaHei" panose="020B0503020204020204" pitchFamily="34" charset="-122"/>
                <a:ea typeface="Microsoft YaHei" panose="020B0503020204020204" pitchFamily="34" charset="-122"/>
                <a:cs typeface="Helvetica Neue"/>
                <a:sym typeface="Helvetica Neue"/>
              </a:rPr>
              <a:t>日 </a:t>
            </a:r>
            <a:r>
              <a:rPr lang="en-US" altLang="zh-TW" sz="2100" dirty="0">
                <a:latin typeface="Microsoft YaHei" panose="020B0503020204020204" pitchFamily="34" charset="-122"/>
                <a:ea typeface="Microsoft YaHei" panose="020B0503020204020204" pitchFamily="34" charset="-122"/>
                <a:cs typeface="Helvetica Neue"/>
                <a:sym typeface="Helvetica Neue"/>
              </a:rPr>
              <a:t>(</a:t>
            </a:r>
            <a:r>
              <a:rPr lang="zh-TW" altLang="en-US" sz="2100" dirty="0">
                <a:solidFill>
                  <a:srgbClr val="FF0000"/>
                </a:solidFill>
                <a:latin typeface="Microsoft YaHei" panose="020B0503020204020204" pitchFamily="34" charset="-122"/>
                <a:ea typeface="Microsoft YaHei" panose="020B0503020204020204" pitchFamily="34" charset="-122"/>
                <a:cs typeface="Helvetica Neue"/>
                <a:sym typeface="Helvetica Neue"/>
              </a:rPr>
              <a:t>專案結束後</a:t>
            </a:r>
            <a:r>
              <a:rPr lang="en-US" altLang="zh-TW" sz="2100" dirty="0">
                <a:solidFill>
                  <a:srgbClr val="FF0000"/>
                </a:solidFill>
                <a:latin typeface="Microsoft YaHei" panose="020B0503020204020204" pitchFamily="34" charset="-122"/>
                <a:ea typeface="Microsoft YaHei" panose="020B0503020204020204" pitchFamily="34" charset="-122"/>
                <a:cs typeface="Helvetica Neue"/>
                <a:sym typeface="Helvetica Neue"/>
              </a:rPr>
              <a:t>,</a:t>
            </a:r>
            <a:r>
              <a:rPr lang="zh-TW" altLang="en-US" sz="2100" dirty="0">
                <a:solidFill>
                  <a:srgbClr val="FF0000"/>
                </a:solidFill>
                <a:latin typeface="Microsoft YaHei" panose="020B0503020204020204" pitchFamily="34" charset="-122"/>
                <a:ea typeface="Microsoft YaHei" panose="020B0503020204020204" pitchFamily="34" charset="-122"/>
                <a:cs typeface="Helvetica Neue"/>
                <a:sym typeface="Helvetica Neue"/>
              </a:rPr>
              <a:t>平台將延長展示時間至</a:t>
            </a:r>
            <a:r>
              <a:rPr lang="en-US" altLang="zh-TW" sz="2100" dirty="0">
                <a:solidFill>
                  <a:srgbClr val="FF0000"/>
                </a:solidFill>
                <a:latin typeface="Microsoft YaHei" panose="020B0503020204020204" pitchFamily="34" charset="-122"/>
                <a:ea typeface="Microsoft YaHei" panose="020B0503020204020204" pitchFamily="34" charset="-122"/>
                <a:cs typeface="Helvetica Neue"/>
                <a:sym typeface="Helvetica Neue"/>
              </a:rPr>
              <a:t>2025/4/30</a:t>
            </a:r>
            <a:r>
              <a:rPr lang="en-US" altLang="zh-TW" sz="2100" dirty="0">
                <a:latin typeface="Microsoft YaHei" panose="020B0503020204020204" pitchFamily="34" charset="-122"/>
                <a:ea typeface="Microsoft YaHei" panose="020B0503020204020204" pitchFamily="34" charset="-122"/>
                <a:cs typeface="Helvetica Neue"/>
                <a:sym typeface="Helvetica Neue"/>
              </a:rPr>
              <a:t>)</a:t>
            </a:r>
          </a:p>
          <a:p>
            <a:pPr eaLnBrk="1">
              <a:buSzTx/>
            </a:pPr>
            <a:r>
              <a:rPr lang="zh-TW" altLang="en-US" sz="2100" dirty="0">
                <a:latin typeface="Microsoft YaHei" panose="020B0503020204020204" pitchFamily="34" charset="-122"/>
                <a:ea typeface="Microsoft YaHei" panose="020B0503020204020204" pitchFamily="34" charset="-122"/>
                <a:cs typeface="Helvetica Neue"/>
                <a:sym typeface="Helvetica Neue"/>
              </a:rPr>
              <a:t>展示廠商的公司</a:t>
            </a:r>
            <a:r>
              <a:rPr lang="en-US" altLang="zh-TW" sz="2100" dirty="0">
                <a:latin typeface="Microsoft YaHei" panose="020B0503020204020204" pitchFamily="34" charset="-122"/>
                <a:ea typeface="Microsoft YaHei" panose="020B0503020204020204" pitchFamily="34" charset="-122"/>
                <a:cs typeface="Helvetica Neue"/>
                <a:sym typeface="Helvetica Neue"/>
              </a:rPr>
              <a:t>/</a:t>
            </a:r>
            <a:r>
              <a:rPr lang="zh-TW" altLang="en-US" sz="2100" dirty="0">
                <a:latin typeface="Microsoft YaHei" panose="020B0503020204020204" pitchFamily="34" charset="-122"/>
                <a:ea typeface="Microsoft YaHei" panose="020B0503020204020204" pitchFamily="34" charset="-122"/>
                <a:cs typeface="Helvetica Neue"/>
                <a:sym typeface="Helvetica Neue"/>
              </a:rPr>
              <a:t>工廠資訊、精選產品影片及產品訊息，於廠商產品圖片放置台灣一等一</a:t>
            </a:r>
            <a:r>
              <a:rPr lang="en-US" altLang="zh-TW" sz="2100" dirty="0">
                <a:latin typeface="Microsoft YaHei" panose="020B0503020204020204" pitchFamily="34" charset="-122"/>
                <a:ea typeface="Microsoft YaHei" panose="020B0503020204020204" pitchFamily="34" charset="-122"/>
                <a:cs typeface="Helvetica Neue"/>
                <a:sym typeface="Helvetica Neue"/>
              </a:rPr>
              <a:t>Logo</a:t>
            </a:r>
            <a:r>
              <a:rPr lang="zh-TW" altLang="en-US" sz="2100" dirty="0">
                <a:latin typeface="Microsoft YaHei" panose="020B0503020204020204" pitchFamily="34" charset="-122"/>
                <a:ea typeface="Microsoft YaHei" panose="020B0503020204020204" pitchFamily="34" charset="-122"/>
                <a:cs typeface="Helvetica Neue"/>
                <a:sym typeface="Helvetica Neue"/>
              </a:rPr>
              <a:t>，強化並向買家傳達台灣織襪產品形象。</a:t>
            </a:r>
            <a:endParaRPr lang="zh-CN" altLang="en-US" sz="2100" dirty="0">
              <a:latin typeface="Microsoft YaHei" panose="020B0503020204020204" pitchFamily="34" charset="-122"/>
              <a:ea typeface="Microsoft YaHei" panose="020B0503020204020204" pitchFamily="34" charset="-122"/>
              <a:cs typeface="Helvetica Neue"/>
              <a:sym typeface="Helvetica Neue"/>
            </a:endParaRPr>
          </a:p>
          <a:p>
            <a:pPr eaLnBrk="1">
              <a:buSzTx/>
            </a:pPr>
            <a:endParaRPr lang="en-US" altLang="zh-TW" sz="2100" dirty="0">
              <a:latin typeface="Microsoft YaHei" panose="020B0503020204020204" pitchFamily="34" charset="-122"/>
              <a:ea typeface="Microsoft YaHei" panose="020B0503020204020204" pitchFamily="34" charset="-122"/>
              <a:cs typeface="Helvetica Neue"/>
              <a:sym typeface="Helvetica Neue"/>
            </a:endParaRPr>
          </a:p>
        </p:txBody>
      </p:sp>
      <p:pic>
        <p:nvPicPr>
          <p:cNvPr id="25605" name="圖片 5">
            <a:extLst>
              <a:ext uri="{FF2B5EF4-FFF2-40B4-BE49-F238E27FC236}">
                <a16:creationId xmlns:a16="http://schemas.microsoft.com/office/drawing/2014/main" id="{4B67B51D-390B-A516-382D-4CDE7BAE1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67" t="28397" r="13527" b="19923"/>
          <a:stretch>
            <a:fillRect/>
          </a:stretch>
        </p:blipFill>
        <p:spPr bwMode="auto">
          <a:xfrm>
            <a:off x="2534444" y="2924175"/>
            <a:ext cx="7123113" cy="38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ïšļîḍé">
            <a:extLst>
              <a:ext uri="{FF2B5EF4-FFF2-40B4-BE49-F238E27FC236}">
                <a16:creationId xmlns:a16="http://schemas.microsoft.com/office/drawing/2014/main" id="{1198461F-EEB4-DBC1-1392-8E67A8B17FBA}"/>
              </a:ext>
            </a:extLst>
          </p:cNvPr>
          <p:cNvSpPr>
            <a:spLocks noGrp="1" noChangeArrowheads="1"/>
          </p:cNvSpPr>
          <p:nvPr>
            <p:ph type="body" sz="quarter" idx="10"/>
          </p:nvPr>
        </p:nvSpPr>
        <p:spPr>
          <a:xfrm>
            <a:off x="-542289" y="-502919"/>
            <a:ext cx="8869680" cy="7863840"/>
          </a:xfrm>
        </p:spPr>
        <p:txBody>
          <a:bodyPr/>
          <a:lstStyle/>
          <a:p>
            <a:pPr defTabSz="913607"/>
            <a:r>
              <a:rPr lang="en-GB" altLang="zh-TW" dirty="0">
                <a:sym typeface="+mn-lt"/>
              </a:rPr>
              <a:t>03</a:t>
            </a:r>
          </a:p>
        </p:txBody>
      </p:sp>
      <p:sp>
        <p:nvSpPr>
          <p:cNvPr id="26627" name="íSliḓè">
            <a:extLst>
              <a:ext uri="{FF2B5EF4-FFF2-40B4-BE49-F238E27FC236}">
                <a16:creationId xmlns:a16="http://schemas.microsoft.com/office/drawing/2014/main" id="{7313342A-93F5-35B6-57C6-FA417DE67A72}"/>
              </a:ext>
            </a:extLst>
          </p:cNvPr>
          <p:cNvSpPr>
            <a:spLocks noGrp="1" noChangeArrowheads="1"/>
          </p:cNvSpPr>
          <p:nvPr>
            <p:ph type="title"/>
          </p:nvPr>
        </p:nvSpPr>
        <p:spPr>
          <a:xfrm>
            <a:off x="5567363" y="2764632"/>
            <a:ext cx="4573588" cy="5815584"/>
          </a:xfrm>
        </p:spPr>
        <p:txBody>
          <a:bodyPr/>
          <a:lstStyle/>
          <a:p>
            <a:pPr algn="l" eaLnBrk="1" hangingPunct="1"/>
            <a:r>
              <a:rPr lang="en-US" altLang="zh-TW" dirty="0">
                <a:sym typeface="+mn-lt"/>
              </a:rPr>
              <a:t>Sourcing Exclusive</a:t>
            </a:r>
            <a:br>
              <a:rPr lang="en-US" altLang="zh-TW" dirty="0">
                <a:sym typeface="+mn-lt"/>
              </a:rPr>
            </a:br>
            <a:r>
              <a:rPr lang="zh-TW" altLang="en-US" dirty="0">
                <a:sym typeface="+mn-lt"/>
              </a:rPr>
              <a:t>採購推薦計畫</a:t>
            </a:r>
            <a:endParaRPr lang="zh-CN" altLang="en-US" dirty="0">
              <a:sym typeface="+mn-lt"/>
            </a:endParaRPr>
          </a:p>
        </p:txBody>
      </p:sp>
      <p:pic>
        <p:nvPicPr>
          <p:cNvPr id="26628" name="图片 6">
            <a:extLst>
              <a:ext uri="{FF2B5EF4-FFF2-40B4-BE49-F238E27FC236}">
                <a16:creationId xmlns:a16="http://schemas.microsoft.com/office/drawing/2014/main" id="{EBB4C435-70B4-F205-1553-1DDBBA5A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66700"/>
            <a:ext cx="1303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4138</TotalTime>
  <Words>1277</Words>
  <Application>Microsoft Office PowerPoint</Application>
  <PresentationFormat>寬螢幕</PresentationFormat>
  <Paragraphs>76</Paragraphs>
  <Slides>19</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19</vt:i4>
      </vt:variant>
    </vt:vector>
  </HeadingPairs>
  <TitlesOfParts>
    <vt:vector size="31" baseType="lpstr">
      <vt:lpstr>Adobe Heiti Std R</vt:lpstr>
      <vt:lpstr>Helvetica Neue</vt:lpstr>
      <vt:lpstr>Helvetica Neue Medium</vt:lpstr>
      <vt:lpstr>Microsoft YaHei</vt:lpstr>
      <vt:lpstr>Microsoft YaHei UI</vt:lpstr>
      <vt:lpstr>PMingLiU</vt:lpstr>
      <vt:lpstr>PMingLiU</vt:lpstr>
      <vt:lpstr>Arial</vt:lpstr>
      <vt:lpstr>Calibri</vt:lpstr>
      <vt:lpstr>Tahoma</vt:lpstr>
      <vt:lpstr>Wingdings</vt:lpstr>
      <vt:lpstr>Office 主题</vt:lpstr>
      <vt:lpstr>PowerPoint 簡報</vt:lpstr>
      <vt:lpstr>PowerPoint 簡報</vt:lpstr>
      <vt:lpstr>計畫緣起</vt:lpstr>
      <vt:lpstr>PowerPoint 簡報</vt:lpstr>
      <vt:lpstr>北美市場買家媒合拓銷活動</vt:lpstr>
      <vt:lpstr>台灣織襪產業B2B採購專頁</vt:lpstr>
      <vt:lpstr>PowerPoint 簡報</vt:lpstr>
      <vt:lpstr>PowerPoint 簡報</vt:lpstr>
      <vt:lpstr>Sourcing Exclusive 採購推薦計畫</vt:lpstr>
      <vt:lpstr>PowerPoint 簡報</vt:lpstr>
      <vt:lpstr>PowerPoint 簡報</vt:lpstr>
      <vt:lpstr>新產品發布展示 於環球資源行業首頁</vt:lpstr>
      <vt:lpstr>PowerPoint 簡報</vt:lpstr>
      <vt:lpstr>聯合形象展出 + 展前行銷宣傳</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Global Sources</dc:creator>
  <cp:lastModifiedBy>楊家菁</cp:lastModifiedBy>
  <cp:revision>279</cp:revision>
  <cp:lastPrinted>2022-11-23T02:58:22Z</cp:lastPrinted>
  <dcterms:created xsi:type="dcterms:W3CDTF">2018-03-12T02:29:15Z</dcterms:created>
  <dcterms:modified xsi:type="dcterms:W3CDTF">2024-04-10T01:42:43Z</dcterms:modified>
</cp:coreProperties>
</file>